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57" r:id="rId2"/>
  </p:sldIdLst>
  <p:sldSz cx="51206400" cy="33832800"/>
  <p:notesSz cx="6858000" cy="9144000"/>
  <p:defaultTextStyle>
    <a:defPPr>
      <a:defRPr lang="en-US"/>
    </a:defPPr>
    <a:lvl1pPr algn="just" rtl="0" eaLnBrk="0" fontAlgn="base" hangingPunct="0">
      <a:spcBef>
        <a:spcPct val="50000"/>
      </a:spcBef>
      <a:spcAft>
        <a:spcPct val="0"/>
      </a:spcAft>
      <a:defRPr sz="3000" kern="1200">
        <a:solidFill>
          <a:schemeClr val="tx1"/>
        </a:solidFill>
        <a:latin typeface="Arial" panose="020B0604020202020204" pitchFamily="34" charset="0"/>
        <a:ea typeface="+mn-ea"/>
        <a:cs typeface="+mn-cs"/>
      </a:defRPr>
    </a:lvl1pPr>
    <a:lvl2pPr marL="457200" algn="just" rtl="0" eaLnBrk="0" fontAlgn="base" hangingPunct="0">
      <a:spcBef>
        <a:spcPct val="50000"/>
      </a:spcBef>
      <a:spcAft>
        <a:spcPct val="0"/>
      </a:spcAft>
      <a:defRPr sz="3000" kern="1200">
        <a:solidFill>
          <a:schemeClr val="tx1"/>
        </a:solidFill>
        <a:latin typeface="Arial" panose="020B0604020202020204" pitchFamily="34" charset="0"/>
        <a:ea typeface="+mn-ea"/>
        <a:cs typeface="+mn-cs"/>
      </a:defRPr>
    </a:lvl2pPr>
    <a:lvl3pPr marL="914400" algn="just" rtl="0" eaLnBrk="0" fontAlgn="base" hangingPunct="0">
      <a:spcBef>
        <a:spcPct val="50000"/>
      </a:spcBef>
      <a:spcAft>
        <a:spcPct val="0"/>
      </a:spcAft>
      <a:defRPr sz="3000" kern="1200">
        <a:solidFill>
          <a:schemeClr val="tx1"/>
        </a:solidFill>
        <a:latin typeface="Arial" panose="020B0604020202020204" pitchFamily="34" charset="0"/>
        <a:ea typeface="+mn-ea"/>
        <a:cs typeface="+mn-cs"/>
      </a:defRPr>
    </a:lvl3pPr>
    <a:lvl4pPr marL="1371600" algn="just" rtl="0" eaLnBrk="0" fontAlgn="base" hangingPunct="0">
      <a:spcBef>
        <a:spcPct val="50000"/>
      </a:spcBef>
      <a:spcAft>
        <a:spcPct val="0"/>
      </a:spcAft>
      <a:defRPr sz="3000" kern="1200">
        <a:solidFill>
          <a:schemeClr val="tx1"/>
        </a:solidFill>
        <a:latin typeface="Arial" panose="020B0604020202020204" pitchFamily="34" charset="0"/>
        <a:ea typeface="+mn-ea"/>
        <a:cs typeface="+mn-cs"/>
      </a:defRPr>
    </a:lvl4pPr>
    <a:lvl5pPr marL="1828800" algn="just" rtl="0" eaLnBrk="0" fontAlgn="base" hangingPunct="0">
      <a:spcBef>
        <a:spcPct val="50000"/>
      </a:spcBef>
      <a:spcAft>
        <a:spcPct val="0"/>
      </a:spcAft>
      <a:defRPr sz="3000" kern="1200">
        <a:solidFill>
          <a:schemeClr val="tx1"/>
        </a:solidFill>
        <a:latin typeface="Arial" panose="020B0604020202020204" pitchFamily="34" charset="0"/>
        <a:ea typeface="+mn-ea"/>
        <a:cs typeface="+mn-cs"/>
      </a:defRPr>
    </a:lvl5pPr>
    <a:lvl6pPr marL="2286000" algn="l" defTabSz="914400" rtl="0" eaLnBrk="1" latinLnBrk="0" hangingPunct="1">
      <a:defRPr sz="3000" kern="1200">
        <a:solidFill>
          <a:schemeClr val="tx1"/>
        </a:solidFill>
        <a:latin typeface="Arial" panose="020B0604020202020204" pitchFamily="34" charset="0"/>
        <a:ea typeface="+mn-ea"/>
        <a:cs typeface="+mn-cs"/>
      </a:defRPr>
    </a:lvl6pPr>
    <a:lvl7pPr marL="2743200" algn="l" defTabSz="914400" rtl="0" eaLnBrk="1" latinLnBrk="0" hangingPunct="1">
      <a:defRPr sz="3000" kern="1200">
        <a:solidFill>
          <a:schemeClr val="tx1"/>
        </a:solidFill>
        <a:latin typeface="Arial" panose="020B0604020202020204" pitchFamily="34" charset="0"/>
        <a:ea typeface="+mn-ea"/>
        <a:cs typeface="+mn-cs"/>
      </a:defRPr>
    </a:lvl7pPr>
    <a:lvl8pPr marL="3200400" algn="l" defTabSz="914400" rtl="0" eaLnBrk="1" latinLnBrk="0" hangingPunct="1">
      <a:defRPr sz="3000" kern="1200">
        <a:solidFill>
          <a:schemeClr val="tx1"/>
        </a:solidFill>
        <a:latin typeface="Arial" panose="020B0604020202020204" pitchFamily="34" charset="0"/>
        <a:ea typeface="+mn-ea"/>
        <a:cs typeface="+mn-cs"/>
      </a:defRPr>
    </a:lvl8pPr>
    <a:lvl9pPr marL="3657600" algn="l" defTabSz="914400" rtl="0" eaLnBrk="1" latinLnBrk="0" hangingPunct="1">
      <a:defRPr sz="3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0656">
          <p15:clr>
            <a:srgbClr val="A4A3A4"/>
          </p15:clr>
        </p15:guide>
        <p15:guide id="2" pos="1612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1947"/>
    <a:srgbClr val="0054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70"/>
    <p:restoredTop sz="90929"/>
  </p:normalViewPr>
  <p:slideViewPr>
    <p:cSldViewPr>
      <p:cViewPr>
        <p:scale>
          <a:sx n="87" d="100"/>
          <a:sy n="87" d="100"/>
        </p:scale>
        <p:origin x="-11464" y="-7200"/>
      </p:cViewPr>
      <p:guideLst>
        <p:guide orient="horz" pos="10656"/>
        <p:guide pos="161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3" d="100"/>
          <a:sy n="103" d="100"/>
        </p:scale>
        <p:origin x="1216" y="192"/>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3C08154-07AD-8668-F08D-4C2CEBD6545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latin typeface="Times New Roman" pitchFamily="18" charset="0"/>
              </a:defRPr>
            </a:lvl1pPr>
          </a:lstStyle>
          <a:p>
            <a:pPr>
              <a:defRPr/>
            </a:pPr>
            <a:endParaRPr lang="en-CA"/>
          </a:p>
        </p:txBody>
      </p:sp>
      <p:sp>
        <p:nvSpPr>
          <p:cNvPr id="8195" name="Rectangle 3">
            <a:extLst>
              <a:ext uri="{FF2B5EF4-FFF2-40B4-BE49-F238E27FC236}">
                <a16:creationId xmlns:a16="http://schemas.microsoft.com/office/drawing/2014/main" id="{7C85A2D1-4349-9BAE-F0F7-45A21F37F2C8}"/>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Times New Roman" pitchFamily="18" charset="0"/>
              </a:defRPr>
            </a:lvl1pPr>
          </a:lstStyle>
          <a:p>
            <a:pPr>
              <a:defRPr/>
            </a:pPr>
            <a:endParaRPr lang="en-CA"/>
          </a:p>
        </p:txBody>
      </p:sp>
      <p:sp>
        <p:nvSpPr>
          <p:cNvPr id="3076" name="Rectangle 4">
            <a:extLst>
              <a:ext uri="{FF2B5EF4-FFF2-40B4-BE49-F238E27FC236}">
                <a16:creationId xmlns:a16="http://schemas.microsoft.com/office/drawing/2014/main" id="{567E7A94-5E34-AAD6-BFAC-D74E1CFA4231}"/>
              </a:ext>
            </a:extLst>
          </p:cNvPr>
          <p:cNvSpPr>
            <a:spLocks noGrp="1" noRot="1" noChangeAspect="1" noChangeArrowheads="1" noTextEdit="1"/>
          </p:cNvSpPr>
          <p:nvPr>
            <p:ph type="sldImg" idx="2"/>
          </p:nvPr>
        </p:nvSpPr>
        <p:spPr bwMode="auto">
          <a:xfrm>
            <a:off x="833438" y="685800"/>
            <a:ext cx="5191125"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1BADF75F-0EDA-6160-9A3C-7693DF1D5750}"/>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8198" name="Rectangle 6">
            <a:extLst>
              <a:ext uri="{FF2B5EF4-FFF2-40B4-BE49-F238E27FC236}">
                <a16:creationId xmlns:a16="http://schemas.microsoft.com/office/drawing/2014/main" id="{646BB617-4768-6BEB-ABB7-8C24F257AD84}"/>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latin typeface="Times New Roman" pitchFamily="18" charset="0"/>
              </a:defRPr>
            </a:lvl1pPr>
          </a:lstStyle>
          <a:p>
            <a:pPr>
              <a:defRPr/>
            </a:pPr>
            <a:endParaRPr lang="en-CA"/>
          </a:p>
        </p:txBody>
      </p:sp>
      <p:sp>
        <p:nvSpPr>
          <p:cNvPr id="8199" name="Rectangle 7">
            <a:extLst>
              <a:ext uri="{FF2B5EF4-FFF2-40B4-BE49-F238E27FC236}">
                <a16:creationId xmlns:a16="http://schemas.microsoft.com/office/drawing/2014/main" id="{04497BEA-E2AE-0871-7BF1-15BEE56ED425}"/>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Times New Roman" panose="02020603050405020304" pitchFamily="18" charset="0"/>
              </a:defRPr>
            </a:lvl1pPr>
          </a:lstStyle>
          <a:p>
            <a:fld id="{9906CE82-88B1-4A45-9A15-E2DF84DDEB16}" type="slidenum">
              <a:rPr lang="en-CA" altLang="en-US"/>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0510838"/>
            <a:ext cx="43526075" cy="7251700"/>
          </a:xfrm>
        </p:spPr>
        <p:txBody>
          <a:bodyPr/>
          <a:lstStyle/>
          <a:p>
            <a:r>
              <a:rPr lang="en-US"/>
              <a:t>Click to edit Master title style</a:t>
            </a:r>
          </a:p>
        </p:txBody>
      </p:sp>
      <p:sp>
        <p:nvSpPr>
          <p:cNvPr id="3" name="Subtitle 2"/>
          <p:cNvSpPr>
            <a:spLocks noGrp="1"/>
          </p:cNvSpPr>
          <p:nvPr>
            <p:ph type="subTitle" idx="1"/>
          </p:nvPr>
        </p:nvSpPr>
        <p:spPr>
          <a:xfrm>
            <a:off x="7680325" y="19172238"/>
            <a:ext cx="35845750" cy="86455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0A8B4E0-E198-AAD3-3F39-FD5DC2BE90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CB8F0C1-6DF1-FDD3-7D67-5491459580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D63794E-05B4-C688-D0E2-B03B3861BE91}"/>
              </a:ext>
            </a:extLst>
          </p:cNvPr>
          <p:cNvSpPr>
            <a:spLocks noGrp="1" noChangeArrowheads="1"/>
          </p:cNvSpPr>
          <p:nvPr>
            <p:ph type="sldNum" sz="quarter" idx="12"/>
          </p:nvPr>
        </p:nvSpPr>
        <p:spPr>
          <a:ln/>
        </p:spPr>
        <p:txBody>
          <a:bodyPr/>
          <a:lstStyle>
            <a:lvl1pPr>
              <a:defRPr/>
            </a:lvl1pPr>
          </a:lstStyle>
          <a:p>
            <a:fld id="{1E7305DE-1F01-C947-8347-A9BE6D71ACE9}" type="slidenum">
              <a:rPr lang="en-US" altLang="en-US"/>
              <a:pPr/>
              <a:t>‹#›</a:t>
            </a:fld>
            <a:endParaRPr lang="en-US" altLang="en-US"/>
          </a:p>
        </p:txBody>
      </p:sp>
    </p:spTree>
    <p:extLst>
      <p:ext uri="{BB962C8B-B14F-4D97-AF65-F5344CB8AC3E}">
        <p14:creationId xmlns:p14="http://schemas.microsoft.com/office/powerpoint/2010/main" val="1891307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9FA2C81-FB8C-E77F-D8FA-5E88E955BA0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B39BECF-31CF-E576-9BFA-3C649DE2FD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9F4C5D3-7D31-5655-0DA3-0A7AEDE8BD33}"/>
              </a:ext>
            </a:extLst>
          </p:cNvPr>
          <p:cNvSpPr>
            <a:spLocks noGrp="1" noChangeArrowheads="1"/>
          </p:cNvSpPr>
          <p:nvPr>
            <p:ph type="sldNum" sz="quarter" idx="12"/>
          </p:nvPr>
        </p:nvSpPr>
        <p:spPr>
          <a:ln/>
        </p:spPr>
        <p:txBody>
          <a:bodyPr/>
          <a:lstStyle>
            <a:lvl1pPr>
              <a:defRPr/>
            </a:lvl1pPr>
          </a:lstStyle>
          <a:p>
            <a:fld id="{28395446-9BB3-304F-B98E-548CE9DEBB07}" type="slidenum">
              <a:rPr lang="en-US" altLang="en-US"/>
              <a:pPr/>
              <a:t>‹#›</a:t>
            </a:fld>
            <a:endParaRPr lang="en-US" altLang="en-US"/>
          </a:p>
        </p:txBody>
      </p:sp>
    </p:spTree>
    <p:extLst>
      <p:ext uri="{BB962C8B-B14F-4D97-AF65-F5344CB8AC3E}">
        <p14:creationId xmlns:p14="http://schemas.microsoft.com/office/powerpoint/2010/main" val="3960233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85513" y="3006725"/>
            <a:ext cx="10880725" cy="270668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40163" y="3006725"/>
            <a:ext cx="32492950" cy="27066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0FFA0FD-3B41-A9CA-B4B8-1E6F9D42D6B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85F4939-EDD1-5E99-386A-4E4F8159F5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F826559-42DB-DC40-FEB1-E2C4802E1571}"/>
              </a:ext>
            </a:extLst>
          </p:cNvPr>
          <p:cNvSpPr>
            <a:spLocks noGrp="1" noChangeArrowheads="1"/>
          </p:cNvSpPr>
          <p:nvPr>
            <p:ph type="sldNum" sz="quarter" idx="12"/>
          </p:nvPr>
        </p:nvSpPr>
        <p:spPr>
          <a:ln/>
        </p:spPr>
        <p:txBody>
          <a:bodyPr/>
          <a:lstStyle>
            <a:lvl1pPr>
              <a:defRPr/>
            </a:lvl1pPr>
          </a:lstStyle>
          <a:p>
            <a:fld id="{06F6F7E5-BE4F-7B4A-9CBC-12867C08BCAE}" type="slidenum">
              <a:rPr lang="en-US" altLang="en-US"/>
              <a:pPr/>
              <a:t>‹#›</a:t>
            </a:fld>
            <a:endParaRPr lang="en-US" altLang="en-US"/>
          </a:p>
        </p:txBody>
      </p:sp>
    </p:spTree>
    <p:extLst>
      <p:ext uri="{BB962C8B-B14F-4D97-AF65-F5344CB8AC3E}">
        <p14:creationId xmlns:p14="http://schemas.microsoft.com/office/powerpoint/2010/main" val="3547106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40163" y="3006725"/>
            <a:ext cx="43526075" cy="27066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5BC7C3FA-906D-B143-AA94-DD931057D0B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1582DD5-44D9-0733-686B-6C900B4310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B1085F1-E1CC-9E83-3431-C468D74F587E}"/>
              </a:ext>
            </a:extLst>
          </p:cNvPr>
          <p:cNvSpPr>
            <a:spLocks noGrp="1" noChangeArrowheads="1"/>
          </p:cNvSpPr>
          <p:nvPr>
            <p:ph type="sldNum" sz="quarter" idx="12"/>
          </p:nvPr>
        </p:nvSpPr>
        <p:spPr>
          <a:ln/>
        </p:spPr>
        <p:txBody>
          <a:bodyPr/>
          <a:lstStyle>
            <a:lvl1pPr>
              <a:defRPr/>
            </a:lvl1pPr>
          </a:lstStyle>
          <a:p>
            <a:fld id="{B1B9A55C-F0BC-F244-BE86-3DBC1EC0EDF5}" type="slidenum">
              <a:rPr lang="en-US" altLang="en-US"/>
              <a:pPr/>
              <a:t>‹#›</a:t>
            </a:fld>
            <a:endParaRPr lang="en-US" altLang="en-US"/>
          </a:p>
        </p:txBody>
      </p:sp>
      <p:sp>
        <p:nvSpPr>
          <p:cNvPr id="6" name="TextBox 5">
            <a:extLst>
              <a:ext uri="{FF2B5EF4-FFF2-40B4-BE49-F238E27FC236}">
                <a16:creationId xmlns:a16="http://schemas.microsoft.com/office/drawing/2014/main" id="{C82E041A-6CDF-A46D-A14E-C1DCDC9CCE81}"/>
              </a:ext>
            </a:extLst>
          </p:cNvPr>
          <p:cNvSpPr txBox="1"/>
          <p:nvPr userDrawn="1"/>
        </p:nvSpPr>
        <p:spPr>
          <a:xfrm>
            <a:off x="50199635" y="1447800"/>
            <a:ext cx="184731" cy="553998"/>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20204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771E074-7A4B-3DD3-4282-5FDDF7D7E8A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C94F34B-F95B-2B2A-EE86-818077C4F9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B59C0DB-1410-C6AC-29EA-A1D50460E4EA}"/>
              </a:ext>
            </a:extLst>
          </p:cNvPr>
          <p:cNvSpPr>
            <a:spLocks noGrp="1" noChangeArrowheads="1"/>
          </p:cNvSpPr>
          <p:nvPr>
            <p:ph type="sldNum" sz="quarter" idx="12"/>
          </p:nvPr>
        </p:nvSpPr>
        <p:spPr>
          <a:ln/>
        </p:spPr>
        <p:txBody>
          <a:bodyPr/>
          <a:lstStyle>
            <a:lvl1pPr>
              <a:defRPr/>
            </a:lvl1pPr>
          </a:lstStyle>
          <a:p>
            <a:fld id="{53A96165-53FC-B047-9E3A-AB5435347B1D}" type="slidenum">
              <a:rPr lang="en-US" altLang="en-US"/>
              <a:pPr/>
              <a:t>‹#›</a:t>
            </a:fld>
            <a:endParaRPr lang="en-US" altLang="en-US"/>
          </a:p>
        </p:txBody>
      </p:sp>
    </p:spTree>
    <p:extLst>
      <p:ext uri="{BB962C8B-B14F-4D97-AF65-F5344CB8AC3E}">
        <p14:creationId xmlns:p14="http://schemas.microsoft.com/office/powerpoint/2010/main" val="1367344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1740813"/>
            <a:ext cx="43526075" cy="671988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4044950" y="14339888"/>
            <a:ext cx="43526075" cy="74009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53BD997-7B01-FF29-9ECA-214E52D1A57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4D15609-545E-EF31-9C07-6771B39F60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865FFF3-63AC-F0A1-A136-E4C46FC9CD39}"/>
              </a:ext>
            </a:extLst>
          </p:cNvPr>
          <p:cNvSpPr>
            <a:spLocks noGrp="1" noChangeArrowheads="1"/>
          </p:cNvSpPr>
          <p:nvPr>
            <p:ph type="sldNum" sz="quarter" idx="12"/>
          </p:nvPr>
        </p:nvSpPr>
        <p:spPr>
          <a:ln/>
        </p:spPr>
        <p:txBody>
          <a:bodyPr/>
          <a:lstStyle>
            <a:lvl1pPr>
              <a:defRPr/>
            </a:lvl1pPr>
          </a:lstStyle>
          <a:p>
            <a:fld id="{E28B4F5C-CC95-F34E-AF3A-DC1FA2C6302F}" type="slidenum">
              <a:rPr lang="en-US" altLang="en-US"/>
              <a:pPr/>
              <a:t>‹#›</a:t>
            </a:fld>
            <a:endParaRPr lang="en-US" altLang="en-US"/>
          </a:p>
        </p:txBody>
      </p:sp>
    </p:spTree>
    <p:extLst>
      <p:ext uri="{BB962C8B-B14F-4D97-AF65-F5344CB8AC3E}">
        <p14:creationId xmlns:p14="http://schemas.microsoft.com/office/powerpoint/2010/main" val="4214281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40163" y="9774238"/>
            <a:ext cx="21686837" cy="20299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679400" y="9774238"/>
            <a:ext cx="21686838" cy="20299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5F9532D-DCE6-49A3-1114-73850B2EF72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CF4BDED-20EE-7207-B8B5-1CF626101D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A2688FB-8030-EA99-5B76-FEE4D4E0284E}"/>
              </a:ext>
            </a:extLst>
          </p:cNvPr>
          <p:cNvSpPr>
            <a:spLocks noGrp="1" noChangeArrowheads="1"/>
          </p:cNvSpPr>
          <p:nvPr>
            <p:ph type="sldNum" sz="quarter" idx="12"/>
          </p:nvPr>
        </p:nvSpPr>
        <p:spPr>
          <a:ln/>
        </p:spPr>
        <p:txBody>
          <a:bodyPr/>
          <a:lstStyle>
            <a:lvl1pPr>
              <a:defRPr/>
            </a:lvl1pPr>
          </a:lstStyle>
          <a:p>
            <a:fld id="{5A17C7AC-226F-614E-B23B-9875A148570A}" type="slidenum">
              <a:rPr lang="en-US" altLang="en-US"/>
              <a:pPr/>
              <a:t>‹#›</a:t>
            </a:fld>
            <a:endParaRPr lang="en-US" altLang="en-US"/>
          </a:p>
        </p:txBody>
      </p:sp>
    </p:spTree>
    <p:extLst>
      <p:ext uri="{BB962C8B-B14F-4D97-AF65-F5344CB8AC3E}">
        <p14:creationId xmlns:p14="http://schemas.microsoft.com/office/powerpoint/2010/main" val="3641837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54138"/>
            <a:ext cx="46085125" cy="5638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638" y="7573963"/>
            <a:ext cx="22625050" cy="31559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60638" y="10729913"/>
            <a:ext cx="22625050" cy="194929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775" y="7573963"/>
            <a:ext cx="22632988" cy="31559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6012775" y="10729913"/>
            <a:ext cx="22632988" cy="194929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02905AB-DE19-C1C6-695A-32670FD751D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C8EE0A2-6B63-67B6-0CDA-F193680B53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BF2252C-A197-77D0-7A4E-76239B532A7E}"/>
              </a:ext>
            </a:extLst>
          </p:cNvPr>
          <p:cNvSpPr>
            <a:spLocks noGrp="1" noChangeArrowheads="1"/>
          </p:cNvSpPr>
          <p:nvPr>
            <p:ph type="sldNum" sz="quarter" idx="12"/>
          </p:nvPr>
        </p:nvSpPr>
        <p:spPr>
          <a:ln/>
        </p:spPr>
        <p:txBody>
          <a:bodyPr/>
          <a:lstStyle>
            <a:lvl1pPr>
              <a:defRPr/>
            </a:lvl1pPr>
          </a:lstStyle>
          <a:p>
            <a:fld id="{6081C6FD-2001-E941-B0EB-2AB7A8D83E61}" type="slidenum">
              <a:rPr lang="en-US" altLang="en-US"/>
              <a:pPr/>
              <a:t>‹#›</a:t>
            </a:fld>
            <a:endParaRPr lang="en-US" altLang="en-US"/>
          </a:p>
        </p:txBody>
      </p:sp>
    </p:spTree>
    <p:extLst>
      <p:ext uri="{BB962C8B-B14F-4D97-AF65-F5344CB8AC3E}">
        <p14:creationId xmlns:p14="http://schemas.microsoft.com/office/powerpoint/2010/main" val="1440540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FD51A5B-7D41-08DF-683C-C6EAF26B04C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BB11307-4BB2-0C69-7D2E-A8946D3834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6D612E3-E517-2FBD-8D87-9B8446BAE145}"/>
              </a:ext>
            </a:extLst>
          </p:cNvPr>
          <p:cNvSpPr>
            <a:spLocks noGrp="1" noChangeArrowheads="1"/>
          </p:cNvSpPr>
          <p:nvPr>
            <p:ph type="sldNum" sz="quarter" idx="12"/>
          </p:nvPr>
        </p:nvSpPr>
        <p:spPr>
          <a:ln/>
        </p:spPr>
        <p:txBody>
          <a:bodyPr/>
          <a:lstStyle>
            <a:lvl1pPr>
              <a:defRPr/>
            </a:lvl1pPr>
          </a:lstStyle>
          <a:p>
            <a:fld id="{C5034753-943E-DB4E-B864-D5558480A918}" type="slidenum">
              <a:rPr lang="en-US" altLang="en-US"/>
              <a:pPr/>
              <a:t>‹#›</a:t>
            </a:fld>
            <a:endParaRPr lang="en-US" altLang="en-US"/>
          </a:p>
        </p:txBody>
      </p:sp>
    </p:spTree>
    <p:extLst>
      <p:ext uri="{BB962C8B-B14F-4D97-AF65-F5344CB8AC3E}">
        <p14:creationId xmlns:p14="http://schemas.microsoft.com/office/powerpoint/2010/main" val="2863974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66735DA-C75E-B488-DFDF-93B0071B791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61ABB28-D41E-28AA-69F5-A9AE0D420B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F862382-C7C7-0AD5-3207-C55CA7EA935B}"/>
              </a:ext>
            </a:extLst>
          </p:cNvPr>
          <p:cNvSpPr>
            <a:spLocks noGrp="1" noChangeArrowheads="1"/>
          </p:cNvSpPr>
          <p:nvPr>
            <p:ph type="sldNum" sz="quarter" idx="12"/>
          </p:nvPr>
        </p:nvSpPr>
        <p:spPr>
          <a:ln/>
        </p:spPr>
        <p:txBody>
          <a:bodyPr/>
          <a:lstStyle>
            <a:lvl1pPr>
              <a:defRPr/>
            </a:lvl1pPr>
          </a:lstStyle>
          <a:p>
            <a:fld id="{58CB5B2E-80D5-BE4D-A7C5-ED69481492F6}" type="slidenum">
              <a:rPr lang="en-US" altLang="en-US"/>
              <a:pPr/>
              <a:t>‹#›</a:t>
            </a:fld>
            <a:endParaRPr lang="en-US" altLang="en-US"/>
          </a:p>
        </p:txBody>
      </p:sp>
    </p:spTree>
    <p:extLst>
      <p:ext uri="{BB962C8B-B14F-4D97-AF65-F5344CB8AC3E}">
        <p14:creationId xmlns:p14="http://schemas.microsoft.com/office/powerpoint/2010/main" val="3540166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47788"/>
            <a:ext cx="16846550" cy="5732462"/>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0019963" y="1347788"/>
            <a:ext cx="28625800" cy="288750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638" y="7080250"/>
            <a:ext cx="16846550" cy="231425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A80A8B1-2DAD-F3C7-FEF0-707FE02AE43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D837D17-8E8E-308D-B855-384161FE23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288CF17-F998-1784-70A7-97AAD6BD1DE1}"/>
              </a:ext>
            </a:extLst>
          </p:cNvPr>
          <p:cNvSpPr>
            <a:spLocks noGrp="1" noChangeArrowheads="1"/>
          </p:cNvSpPr>
          <p:nvPr>
            <p:ph type="sldNum" sz="quarter" idx="12"/>
          </p:nvPr>
        </p:nvSpPr>
        <p:spPr>
          <a:ln/>
        </p:spPr>
        <p:txBody>
          <a:bodyPr/>
          <a:lstStyle>
            <a:lvl1pPr>
              <a:defRPr/>
            </a:lvl1pPr>
          </a:lstStyle>
          <a:p>
            <a:fld id="{44606982-B0BF-0549-B534-0931A3622BA3}" type="slidenum">
              <a:rPr lang="en-US" altLang="en-US"/>
              <a:pPr/>
              <a:t>‹#›</a:t>
            </a:fld>
            <a:endParaRPr lang="en-US" altLang="en-US"/>
          </a:p>
        </p:txBody>
      </p:sp>
    </p:spTree>
    <p:extLst>
      <p:ext uri="{BB962C8B-B14F-4D97-AF65-F5344CB8AC3E}">
        <p14:creationId xmlns:p14="http://schemas.microsoft.com/office/powerpoint/2010/main" val="3448489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3682325"/>
            <a:ext cx="30724475" cy="27971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0036175" y="3022600"/>
            <a:ext cx="30724475" cy="202993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0036175" y="26479500"/>
            <a:ext cx="30724475" cy="39703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072B5D3-688C-F1FF-8079-73BB770540D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F345E44-22C3-22C4-39A6-48227BE039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675DEC0-9241-6DB7-61F2-D6E8377EE88F}"/>
              </a:ext>
            </a:extLst>
          </p:cNvPr>
          <p:cNvSpPr>
            <a:spLocks noGrp="1" noChangeArrowheads="1"/>
          </p:cNvSpPr>
          <p:nvPr>
            <p:ph type="sldNum" sz="quarter" idx="12"/>
          </p:nvPr>
        </p:nvSpPr>
        <p:spPr>
          <a:ln/>
        </p:spPr>
        <p:txBody>
          <a:bodyPr/>
          <a:lstStyle>
            <a:lvl1pPr>
              <a:defRPr/>
            </a:lvl1pPr>
          </a:lstStyle>
          <a:p>
            <a:fld id="{DC719CD0-9D4D-D144-A769-FE997633721C}" type="slidenum">
              <a:rPr lang="en-US" altLang="en-US"/>
              <a:pPr/>
              <a:t>‹#›</a:t>
            </a:fld>
            <a:endParaRPr lang="en-US" altLang="en-US"/>
          </a:p>
        </p:txBody>
      </p:sp>
    </p:spTree>
    <p:extLst>
      <p:ext uri="{BB962C8B-B14F-4D97-AF65-F5344CB8AC3E}">
        <p14:creationId xmlns:p14="http://schemas.microsoft.com/office/powerpoint/2010/main" val="1968248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a:extLst>
              <a:ext uri="{FF2B5EF4-FFF2-40B4-BE49-F238E27FC236}">
                <a16:creationId xmlns:a16="http://schemas.microsoft.com/office/drawing/2014/main" id="{176DA574-A833-AD41-F2BB-08B8AE49E316}"/>
              </a:ext>
            </a:extLst>
          </p:cNvPr>
          <p:cNvSpPr>
            <a:spLocks noChangeArrowheads="1"/>
          </p:cNvSpPr>
          <p:nvPr userDrawn="1"/>
        </p:nvSpPr>
        <p:spPr bwMode="auto">
          <a:xfrm>
            <a:off x="0" y="33451800"/>
            <a:ext cx="51206400" cy="381000"/>
          </a:xfrm>
          <a:prstGeom prst="rect">
            <a:avLst/>
          </a:prstGeom>
          <a:solidFill>
            <a:srgbClr val="131947"/>
          </a:solidFill>
          <a:ln w="9525">
            <a:noFill/>
            <a:miter lim="800000"/>
            <a:headEnd/>
            <a:tailEnd/>
          </a:ln>
          <a:effectLst/>
        </p:spPr>
        <p:txBody>
          <a:bodyPr wrap="none" anchor="ctr"/>
          <a:lstStyle/>
          <a:p>
            <a:pPr>
              <a:defRPr/>
            </a:pPr>
            <a:endParaRPr lang="en-US"/>
          </a:p>
        </p:txBody>
      </p:sp>
      <p:sp>
        <p:nvSpPr>
          <p:cNvPr id="1031" name="Rectangle 7">
            <a:extLst>
              <a:ext uri="{FF2B5EF4-FFF2-40B4-BE49-F238E27FC236}">
                <a16:creationId xmlns:a16="http://schemas.microsoft.com/office/drawing/2014/main" id="{E5EC992B-157D-43EE-F326-E5795DA53B14}"/>
              </a:ext>
            </a:extLst>
          </p:cNvPr>
          <p:cNvSpPr>
            <a:spLocks noChangeArrowheads="1"/>
          </p:cNvSpPr>
          <p:nvPr userDrawn="1"/>
        </p:nvSpPr>
        <p:spPr bwMode="auto">
          <a:xfrm>
            <a:off x="0" y="0"/>
            <a:ext cx="51206400" cy="5638800"/>
          </a:xfrm>
          <a:prstGeom prst="rect">
            <a:avLst/>
          </a:prstGeom>
          <a:solidFill>
            <a:srgbClr val="131947"/>
          </a:solidFill>
          <a:ln w="9525">
            <a:noFill/>
            <a:miter lim="800000"/>
            <a:headEnd/>
            <a:tailEnd/>
          </a:ln>
          <a:effectLst/>
        </p:spPr>
        <p:txBody>
          <a:bodyPr wrap="none" anchor="ctr"/>
          <a:lstStyle/>
          <a:p>
            <a:pPr>
              <a:defRPr/>
            </a:pPr>
            <a:endParaRPr lang="en-US"/>
          </a:p>
        </p:txBody>
      </p:sp>
      <p:sp>
        <p:nvSpPr>
          <p:cNvPr id="1028" name="Rectangle 2">
            <a:extLst>
              <a:ext uri="{FF2B5EF4-FFF2-40B4-BE49-F238E27FC236}">
                <a16:creationId xmlns:a16="http://schemas.microsoft.com/office/drawing/2014/main" id="{4633923A-2A22-BBF6-E2C3-06116C033A98}"/>
              </a:ext>
            </a:extLst>
          </p:cNvPr>
          <p:cNvSpPr>
            <a:spLocks noGrp="1" noChangeArrowheads="1"/>
          </p:cNvSpPr>
          <p:nvPr>
            <p:ph type="title"/>
          </p:nvPr>
        </p:nvSpPr>
        <p:spPr bwMode="auto">
          <a:xfrm>
            <a:off x="3840163" y="3006725"/>
            <a:ext cx="4352607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85931" tIns="242966" rIns="485931" bIns="242966" numCol="1" anchor="ctr" anchorCtr="0" compatLnSpc="1">
            <a:prstTxWarp prst="textNoShape">
              <a:avLst/>
            </a:prstTxWarp>
          </a:bodyPr>
          <a:lstStyle/>
          <a:p>
            <a:pPr lvl="0"/>
            <a:r>
              <a:rPr lang="en-US" altLang="en-US"/>
              <a:t>Click to edit Master title style</a:t>
            </a:r>
          </a:p>
        </p:txBody>
      </p:sp>
      <p:sp>
        <p:nvSpPr>
          <p:cNvPr id="1029" name="Rectangle 3">
            <a:extLst>
              <a:ext uri="{FF2B5EF4-FFF2-40B4-BE49-F238E27FC236}">
                <a16:creationId xmlns:a16="http://schemas.microsoft.com/office/drawing/2014/main" id="{C51C4817-9E42-2DDA-46A9-48936B2B8EF4}"/>
              </a:ext>
            </a:extLst>
          </p:cNvPr>
          <p:cNvSpPr>
            <a:spLocks noGrp="1" noChangeArrowheads="1"/>
          </p:cNvSpPr>
          <p:nvPr>
            <p:ph type="body" idx="1"/>
          </p:nvPr>
        </p:nvSpPr>
        <p:spPr bwMode="auto">
          <a:xfrm>
            <a:off x="3840163" y="9774238"/>
            <a:ext cx="43526075" cy="2029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85931" tIns="242966" rIns="485931" bIns="24296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CB16EA79-4783-2B7E-1B12-DBF85FCA2D0D}"/>
              </a:ext>
            </a:extLst>
          </p:cNvPr>
          <p:cNvSpPr>
            <a:spLocks noGrp="1" noChangeArrowheads="1"/>
          </p:cNvSpPr>
          <p:nvPr>
            <p:ph type="dt" sz="half" idx="2"/>
          </p:nvPr>
        </p:nvSpPr>
        <p:spPr bwMode="auto">
          <a:xfrm>
            <a:off x="3840163" y="30826075"/>
            <a:ext cx="10668000" cy="2254250"/>
          </a:xfrm>
          <a:prstGeom prst="rect">
            <a:avLst/>
          </a:prstGeom>
          <a:noFill/>
          <a:ln w="9525">
            <a:noFill/>
            <a:miter lim="800000"/>
            <a:headEnd/>
            <a:tailEnd/>
          </a:ln>
          <a:effectLst/>
        </p:spPr>
        <p:txBody>
          <a:bodyPr vert="horz" wrap="square" lIns="485931" tIns="242966" rIns="485931" bIns="242966" numCol="1" anchor="t" anchorCtr="0" compatLnSpc="1">
            <a:prstTxWarp prst="textNoShape">
              <a:avLst/>
            </a:prstTxWarp>
          </a:bodyPr>
          <a:lstStyle>
            <a:lvl1pPr algn="l">
              <a:spcBef>
                <a:spcPct val="0"/>
              </a:spcBef>
              <a:defRPr sz="7400">
                <a:latin typeface="Times New Roman" pitchFamily="18" charset="0"/>
              </a:defRPr>
            </a:lvl1pPr>
          </a:lstStyle>
          <a:p>
            <a:pPr>
              <a:defRPr/>
            </a:pPr>
            <a:endParaRPr lang="en-US"/>
          </a:p>
        </p:txBody>
      </p:sp>
      <p:sp>
        <p:nvSpPr>
          <p:cNvPr id="3" name="Rectangle 5">
            <a:extLst>
              <a:ext uri="{FF2B5EF4-FFF2-40B4-BE49-F238E27FC236}">
                <a16:creationId xmlns:a16="http://schemas.microsoft.com/office/drawing/2014/main" id="{8C529A63-FEC9-F80C-7947-9038FFCF94C5}"/>
              </a:ext>
            </a:extLst>
          </p:cNvPr>
          <p:cNvSpPr>
            <a:spLocks noGrp="1" noChangeArrowheads="1"/>
          </p:cNvSpPr>
          <p:nvPr>
            <p:ph type="ftr" sz="quarter" idx="3"/>
          </p:nvPr>
        </p:nvSpPr>
        <p:spPr bwMode="auto">
          <a:xfrm>
            <a:off x="17497425" y="30826075"/>
            <a:ext cx="16213138" cy="2254250"/>
          </a:xfrm>
          <a:prstGeom prst="rect">
            <a:avLst/>
          </a:prstGeom>
          <a:noFill/>
          <a:ln w="9525">
            <a:noFill/>
            <a:miter lim="800000"/>
            <a:headEnd/>
            <a:tailEnd/>
          </a:ln>
          <a:effectLst/>
        </p:spPr>
        <p:txBody>
          <a:bodyPr vert="horz" wrap="square" lIns="485931" tIns="242966" rIns="485931" bIns="242966" numCol="1" anchor="t" anchorCtr="0" compatLnSpc="1">
            <a:prstTxWarp prst="textNoShape">
              <a:avLst/>
            </a:prstTxWarp>
          </a:bodyPr>
          <a:lstStyle>
            <a:lvl1pPr algn="ctr">
              <a:spcBef>
                <a:spcPct val="0"/>
              </a:spcBef>
              <a:defRPr sz="7400">
                <a:latin typeface="Times New Roman" pitchFamily="18" charset="0"/>
              </a:defRPr>
            </a:lvl1pPr>
          </a:lstStyle>
          <a:p>
            <a:pPr>
              <a:defRPr/>
            </a:pPr>
            <a:endParaRPr lang="en-US"/>
          </a:p>
        </p:txBody>
      </p:sp>
      <p:sp>
        <p:nvSpPr>
          <p:cNvPr id="1030" name="Rectangle 6">
            <a:extLst>
              <a:ext uri="{FF2B5EF4-FFF2-40B4-BE49-F238E27FC236}">
                <a16:creationId xmlns:a16="http://schemas.microsoft.com/office/drawing/2014/main" id="{BA5A481B-6F72-B5B4-E105-B01302401F70}"/>
              </a:ext>
            </a:extLst>
          </p:cNvPr>
          <p:cNvSpPr>
            <a:spLocks noGrp="1" noChangeArrowheads="1"/>
          </p:cNvSpPr>
          <p:nvPr>
            <p:ph type="sldNum" sz="quarter" idx="4"/>
          </p:nvPr>
        </p:nvSpPr>
        <p:spPr bwMode="auto">
          <a:xfrm>
            <a:off x="36699825" y="30826075"/>
            <a:ext cx="10666413" cy="2254250"/>
          </a:xfrm>
          <a:prstGeom prst="rect">
            <a:avLst/>
          </a:prstGeom>
          <a:noFill/>
          <a:ln w="9525">
            <a:noFill/>
            <a:miter lim="800000"/>
            <a:headEnd/>
            <a:tailEnd/>
          </a:ln>
          <a:effectLst/>
        </p:spPr>
        <p:txBody>
          <a:bodyPr vert="horz" wrap="square" lIns="485931" tIns="242966" rIns="485931" bIns="242966" numCol="1" anchor="t" anchorCtr="0" compatLnSpc="1">
            <a:prstTxWarp prst="textNoShape">
              <a:avLst/>
            </a:prstTxWarp>
          </a:bodyPr>
          <a:lstStyle>
            <a:lvl1pPr algn="r">
              <a:spcBef>
                <a:spcPct val="0"/>
              </a:spcBef>
              <a:defRPr sz="7400">
                <a:latin typeface="Times New Roman" panose="02020603050405020304" pitchFamily="18" charset="0"/>
              </a:defRPr>
            </a:lvl1pPr>
          </a:lstStyle>
          <a:p>
            <a:fld id="{9D7E4E03-498D-5744-8AC2-1E42F792F4E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859338" rtl="0" eaLnBrk="0" fontAlgn="base" hangingPunct="0">
        <a:spcBef>
          <a:spcPct val="0"/>
        </a:spcBef>
        <a:spcAft>
          <a:spcPct val="0"/>
        </a:spcAft>
        <a:defRPr sz="23400">
          <a:solidFill>
            <a:schemeClr val="tx2"/>
          </a:solidFill>
          <a:latin typeface="+mj-lt"/>
          <a:ea typeface="+mj-ea"/>
          <a:cs typeface="+mj-cs"/>
        </a:defRPr>
      </a:lvl1pPr>
      <a:lvl2pPr algn="ctr" defTabSz="4859338" rtl="0" eaLnBrk="0" fontAlgn="base" hangingPunct="0">
        <a:spcBef>
          <a:spcPct val="0"/>
        </a:spcBef>
        <a:spcAft>
          <a:spcPct val="0"/>
        </a:spcAft>
        <a:defRPr sz="23400">
          <a:solidFill>
            <a:schemeClr val="tx2"/>
          </a:solidFill>
          <a:latin typeface="Times New Roman" pitchFamily="18" charset="0"/>
        </a:defRPr>
      </a:lvl2pPr>
      <a:lvl3pPr algn="ctr" defTabSz="4859338" rtl="0" eaLnBrk="0" fontAlgn="base" hangingPunct="0">
        <a:spcBef>
          <a:spcPct val="0"/>
        </a:spcBef>
        <a:spcAft>
          <a:spcPct val="0"/>
        </a:spcAft>
        <a:defRPr sz="23400">
          <a:solidFill>
            <a:schemeClr val="tx2"/>
          </a:solidFill>
          <a:latin typeface="Times New Roman" pitchFamily="18" charset="0"/>
        </a:defRPr>
      </a:lvl3pPr>
      <a:lvl4pPr algn="ctr" defTabSz="4859338" rtl="0" eaLnBrk="0" fontAlgn="base" hangingPunct="0">
        <a:spcBef>
          <a:spcPct val="0"/>
        </a:spcBef>
        <a:spcAft>
          <a:spcPct val="0"/>
        </a:spcAft>
        <a:defRPr sz="23400">
          <a:solidFill>
            <a:schemeClr val="tx2"/>
          </a:solidFill>
          <a:latin typeface="Times New Roman" pitchFamily="18" charset="0"/>
        </a:defRPr>
      </a:lvl4pPr>
      <a:lvl5pPr algn="ctr" defTabSz="4859338" rtl="0" eaLnBrk="0" fontAlgn="base" hangingPunct="0">
        <a:spcBef>
          <a:spcPct val="0"/>
        </a:spcBef>
        <a:spcAft>
          <a:spcPct val="0"/>
        </a:spcAft>
        <a:defRPr sz="23400">
          <a:solidFill>
            <a:schemeClr val="tx2"/>
          </a:solidFill>
          <a:latin typeface="Times New Roman" pitchFamily="18" charset="0"/>
        </a:defRPr>
      </a:lvl5pPr>
      <a:lvl6pPr marL="457200" algn="ctr" defTabSz="4859338" rtl="0" eaLnBrk="0" fontAlgn="base" hangingPunct="0">
        <a:spcBef>
          <a:spcPct val="0"/>
        </a:spcBef>
        <a:spcAft>
          <a:spcPct val="0"/>
        </a:spcAft>
        <a:defRPr sz="23400">
          <a:solidFill>
            <a:schemeClr val="tx2"/>
          </a:solidFill>
          <a:latin typeface="Times New Roman" pitchFamily="18" charset="0"/>
        </a:defRPr>
      </a:lvl6pPr>
      <a:lvl7pPr marL="914400" algn="ctr" defTabSz="4859338" rtl="0" eaLnBrk="0" fontAlgn="base" hangingPunct="0">
        <a:spcBef>
          <a:spcPct val="0"/>
        </a:spcBef>
        <a:spcAft>
          <a:spcPct val="0"/>
        </a:spcAft>
        <a:defRPr sz="23400">
          <a:solidFill>
            <a:schemeClr val="tx2"/>
          </a:solidFill>
          <a:latin typeface="Times New Roman" pitchFamily="18" charset="0"/>
        </a:defRPr>
      </a:lvl7pPr>
      <a:lvl8pPr marL="1371600" algn="ctr" defTabSz="4859338" rtl="0" eaLnBrk="0" fontAlgn="base" hangingPunct="0">
        <a:spcBef>
          <a:spcPct val="0"/>
        </a:spcBef>
        <a:spcAft>
          <a:spcPct val="0"/>
        </a:spcAft>
        <a:defRPr sz="23400">
          <a:solidFill>
            <a:schemeClr val="tx2"/>
          </a:solidFill>
          <a:latin typeface="Times New Roman" pitchFamily="18" charset="0"/>
        </a:defRPr>
      </a:lvl8pPr>
      <a:lvl9pPr marL="1828800" algn="ctr" defTabSz="4859338" rtl="0" eaLnBrk="0" fontAlgn="base" hangingPunct="0">
        <a:spcBef>
          <a:spcPct val="0"/>
        </a:spcBef>
        <a:spcAft>
          <a:spcPct val="0"/>
        </a:spcAft>
        <a:defRPr sz="23400">
          <a:solidFill>
            <a:schemeClr val="tx2"/>
          </a:solidFill>
          <a:latin typeface="Times New Roman" pitchFamily="18" charset="0"/>
        </a:defRPr>
      </a:lvl9pPr>
    </p:titleStyle>
    <p:bodyStyle>
      <a:lvl1pPr marL="1822450" indent="-1822450" algn="l" defTabSz="4859338" rtl="0" eaLnBrk="0" fontAlgn="base" hangingPunct="0">
        <a:spcBef>
          <a:spcPct val="20000"/>
        </a:spcBef>
        <a:spcAft>
          <a:spcPct val="0"/>
        </a:spcAft>
        <a:buChar char="•"/>
        <a:defRPr sz="17000">
          <a:solidFill>
            <a:schemeClr val="tx1"/>
          </a:solidFill>
          <a:latin typeface="+mn-lt"/>
          <a:ea typeface="+mn-ea"/>
          <a:cs typeface="+mn-cs"/>
        </a:defRPr>
      </a:lvl1pPr>
      <a:lvl2pPr marL="3948113" indent="-1517650" algn="l" defTabSz="4859338" rtl="0" eaLnBrk="0" fontAlgn="base" hangingPunct="0">
        <a:spcBef>
          <a:spcPct val="20000"/>
        </a:spcBef>
        <a:spcAft>
          <a:spcPct val="0"/>
        </a:spcAft>
        <a:buChar char="–"/>
        <a:defRPr sz="14900">
          <a:solidFill>
            <a:schemeClr val="tx1"/>
          </a:solidFill>
          <a:latin typeface="+mn-lt"/>
        </a:defRPr>
      </a:lvl2pPr>
      <a:lvl3pPr marL="6073775" indent="-1214438" algn="l" defTabSz="4859338" rtl="0" eaLnBrk="0" fontAlgn="base" hangingPunct="0">
        <a:spcBef>
          <a:spcPct val="20000"/>
        </a:spcBef>
        <a:spcAft>
          <a:spcPct val="0"/>
        </a:spcAft>
        <a:buChar char="•"/>
        <a:defRPr sz="12800">
          <a:solidFill>
            <a:schemeClr val="tx1"/>
          </a:solidFill>
          <a:latin typeface="+mn-lt"/>
        </a:defRPr>
      </a:lvl3pPr>
      <a:lvl4pPr marL="8504238" indent="-1214438" algn="l" defTabSz="4859338" rtl="0" eaLnBrk="0" fontAlgn="base" hangingPunct="0">
        <a:spcBef>
          <a:spcPct val="20000"/>
        </a:spcBef>
        <a:spcAft>
          <a:spcPct val="0"/>
        </a:spcAft>
        <a:buChar char="–"/>
        <a:defRPr sz="10600">
          <a:solidFill>
            <a:schemeClr val="tx1"/>
          </a:solidFill>
          <a:latin typeface="+mn-lt"/>
        </a:defRPr>
      </a:lvl4pPr>
      <a:lvl5pPr marL="10934700" indent="-1216025" algn="l" defTabSz="4859338" rtl="0" eaLnBrk="0" fontAlgn="base" hangingPunct="0">
        <a:spcBef>
          <a:spcPct val="20000"/>
        </a:spcBef>
        <a:spcAft>
          <a:spcPct val="0"/>
        </a:spcAft>
        <a:buChar char="»"/>
        <a:defRPr sz="10600">
          <a:solidFill>
            <a:schemeClr val="tx1"/>
          </a:solidFill>
          <a:latin typeface="+mn-lt"/>
        </a:defRPr>
      </a:lvl5pPr>
      <a:lvl6pPr marL="11391900" indent="-1216025" algn="l" defTabSz="4859338" rtl="0" eaLnBrk="0" fontAlgn="base" hangingPunct="0">
        <a:spcBef>
          <a:spcPct val="20000"/>
        </a:spcBef>
        <a:spcAft>
          <a:spcPct val="0"/>
        </a:spcAft>
        <a:buChar char="»"/>
        <a:defRPr sz="10600">
          <a:solidFill>
            <a:schemeClr val="tx1"/>
          </a:solidFill>
          <a:latin typeface="+mn-lt"/>
        </a:defRPr>
      </a:lvl6pPr>
      <a:lvl7pPr marL="11849100" indent="-1216025" algn="l" defTabSz="4859338" rtl="0" eaLnBrk="0" fontAlgn="base" hangingPunct="0">
        <a:spcBef>
          <a:spcPct val="20000"/>
        </a:spcBef>
        <a:spcAft>
          <a:spcPct val="0"/>
        </a:spcAft>
        <a:buChar char="»"/>
        <a:defRPr sz="10600">
          <a:solidFill>
            <a:schemeClr val="tx1"/>
          </a:solidFill>
          <a:latin typeface="+mn-lt"/>
        </a:defRPr>
      </a:lvl7pPr>
      <a:lvl8pPr marL="12306300" indent="-1216025" algn="l" defTabSz="4859338" rtl="0" eaLnBrk="0" fontAlgn="base" hangingPunct="0">
        <a:spcBef>
          <a:spcPct val="20000"/>
        </a:spcBef>
        <a:spcAft>
          <a:spcPct val="0"/>
        </a:spcAft>
        <a:buChar char="»"/>
        <a:defRPr sz="10600">
          <a:solidFill>
            <a:schemeClr val="tx1"/>
          </a:solidFill>
          <a:latin typeface="+mn-lt"/>
        </a:defRPr>
      </a:lvl8pPr>
      <a:lvl9pPr marL="12763500" indent="-1216025" algn="l" defTabSz="4859338" rtl="0" eaLnBrk="0" fontAlgn="base" hangingPunct="0">
        <a:spcBef>
          <a:spcPct val="20000"/>
        </a:spcBef>
        <a:spcAft>
          <a:spcPct val="0"/>
        </a:spcAft>
        <a:buChar char="»"/>
        <a:defRPr sz="10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tiff"/><Relationship Id="rId13" Type="http://schemas.openxmlformats.org/officeDocument/2006/relationships/image" Target="../media/image10.png"/><Relationship Id="rId3" Type="http://schemas.openxmlformats.org/officeDocument/2006/relationships/hyperlink" Target="https://nam04.safelinks.protection.outlook.com/?url=https%3A%2F%2Fwvimpact.org%2Fblog%2F&amp;data=05%7C01%7Clcottrell%40hsc.wvu.edu%7C393a2664a12c44cdf9d008dab84c3b52%7Ca2d1f95f851044248ae15c596bdbd578%7C0%7C0%7C638024934796341941%7CUnknown%7CTWFpbGZsb3d8eyJWIjoiMC4wLjAwMDAiLCJQIjoiV2luMzIiLCJBTiI6Ik1haWwiLCJXVCI6Mn0%3D%7C3000%7C%7C%7C&amp;sdata=lXDYmkQuTsl5lbLN0974SI55lceR0Ofnl%2B0g1Thrxbk%3D&amp;reserved=0" TargetMode="External"/><Relationship Id="rId7" Type="http://schemas.openxmlformats.org/officeDocument/2006/relationships/image" Target="../media/image4.tiff"/><Relationship Id="rId12" Type="http://schemas.openxmlformats.org/officeDocument/2006/relationships/image" Target="../media/image9.png"/><Relationship Id="rId2" Type="http://schemas.openxmlformats.org/officeDocument/2006/relationships/hyperlink" Target="https://wvimpact.org/impact-services/" TargetMode="External"/><Relationship Id="rId1" Type="http://schemas.openxmlformats.org/officeDocument/2006/relationships/slideLayout" Target="../slideLayouts/slideLayout12.xml"/><Relationship Id="rId6" Type="http://schemas.openxmlformats.org/officeDocument/2006/relationships/image" Target="../media/image3.tiff"/><Relationship Id="rId11" Type="http://schemas.openxmlformats.org/officeDocument/2006/relationships/image" Target="../media/image8.png"/><Relationship Id="rId5" Type="http://schemas.openxmlformats.org/officeDocument/2006/relationships/image" Target="../media/image2.tiff"/><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tiff"/><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16">
            <a:extLst>
              <a:ext uri="{FF2B5EF4-FFF2-40B4-BE49-F238E27FC236}">
                <a16:creationId xmlns:a16="http://schemas.microsoft.com/office/drawing/2014/main" id="{276F7236-1FFF-B83F-44EB-A1058BE243C7}"/>
              </a:ext>
            </a:extLst>
          </p:cNvPr>
          <p:cNvSpPr>
            <a:spLocks noChangeArrowheads="1"/>
          </p:cNvSpPr>
          <p:nvPr/>
        </p:nvSpPr>
        <p:spPr bwMode="auto">
          <a:xfrm>
            <a:off x="17676953" y="19959707"/>
            <a:ext cx="16040100" cy="13358718"/>
          </a:xfrm>
          <a:prstGeom prst="rect">
            <a:avLst/>
          </a:prstGeom>
          <a:solidFill>
            <a:srgbClr val="D1DBE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000">
                <a:solidFill>
                  <a:schemeClr val="tx1"/>
                </a:solidFill>
                <a:latin typeface="Arial" panose="020B0604020202020204" pitchFamily="34" charset="0"/>
              </a:defRPr>
            </a:lvl1pPr>
            <a:lvl2pPr marL="742950" indent="-285750">
              <a:defRPr sz="3000">
                <a:solidFill>
                  <a:schemeClr val="tx1"/>
                </a:solidFill>
                <a:latin typeface="Arial" panose="020B0604020202020204" pitchFamily="34" charset="0"/>
              </a:defRPr>
            </a:lvl2pPr>
            <a:lvl3pPr marL="1143000" indent="-228600">
              <a:defRPr sz="3000">
                <a:solidFill>
                  <a:schemeClr val="tx1"/>
                </a:solidFill>
                <a:latin typeface="Arial" panose="020B0604020202020204" pitchFamily="34" charset="0"/>
              </a:defRPr>
            </a:lvl3pPr>
            <a:lvl4pPr marL="1600200" indent="-228600">
              <a:defRPr sz="3000">
                <a:solidFill>
                  <a:schemeClr val="tx1"/>
                </a:solidFill>
                <a:latin typeface="Arial" panose="020B0604020202020204" pitchFamily="34" charset="0"/>
              </a:defRPr>
            </a:lvl4pPr>
            <a:lvl5pPr marL="2057400" indent="-228600">
              <a:defRPr sz="3000">
                <a:solidFill>
                  <a:schemeClr val="tx1"/>
                </a:solidFill>
                <a:latin typeface="Arial" panose="020B0604020202020204" pitchFamily="34" charset="0"/>
              </a:defRPr>
            </a:lvl5pPr>
            <a:lvl6pPr marL="2514600" indent="-228600" algn="just" eaLnBrk="0" fontAlgn="base" hangingPunct="0">
              <a:spcBef>
                <a:spcPct val="50000"/>
              </a:spcBef>
              <a:spcAft>
                <a:spcPct val="0"/>
              </a:spcAft>
              <a:defRPr sz="3000">
                <a:solidFill>
                  <a:schemeClr val="tx1"/>
                </a:solidFill>
                <a:latin typeface="Arial" panose="020B0604020202020204" pitchFamily="34" charset="0"/>
              </a:defRPr>
            </a:lvl6pPr>
            <a:lvl7pPr marL="2971800" indent="-228600" algn="just" eaLnBrk="0" fontAlgn="base" hangingPunct="0">
              <a:spcBef>
                <a:spcPct val="50000"/>
              </a:spcBef>
              <a:spcAft>
                <a:spcPct val="0"/>
              </a:spcAft>
              <a:defRPr sz="3000">
                <a:solidFill>
                  <a:schemeClr val="tx1"/>
                </a:solidFill>
                <a:latin typeface="Arial" panose="020B0604020202020204" pitchFamily="34" charset="0"/>
              </a:defRPr>
            </a:lvl7pPr>
            <a:lvl8pPr marL="3429000" indent="-228600" algn="just" eaLnBrk="0" fontAlgn="base" hangingPunct="0">
              <a:spcBef>
                <a:spcPct val="50000"/>
              </a:spcBef>
              <a:spcAft>
                <a:spcPct val="0"/>
              </a:spcAft>
              <a:defRPr sz="3000">
                <a:solidFill>
                  <a:schemeClr val="tx1"/>
                </a:solidFill>
                <a:latin typeface="Arial" panose="020B0604020202020204" pitchFamily="34" charset="0"/>
              </a:defRPr>
            </a:lvl8pPr>
            <a:lvl9pPr marL="3886200" indent="-228600" algn="just" eaLnBrk="0" fontAlgn="base" hangingPunct="0">
              <a:spcBef>
                <a:spcPct val="50000"/>
              </a:spcBef>
              <a:spcAft>
                <a:spcPct val="0"/>
              </a:spcAft>
              <a:defRPr sz="3000">
                <a:solidFill>
                  <a:schemeClr val="tx1"/>
                </a:solidFill>
                <a:latin typeface="Arial" panose="020B0604020202020204" pitchFamily="34" charset="0"/>
              </a:defRPr>
            </a:lvl9pPr>
          </a:lstStyle>
          <a:p>
            <a:endParaRPr lang="en-US" altLang="en-US"/>
          </a:p>
        </p:txBody>
      </p:sp>
      <p:sp>
        <p:nvSpPr>
          <p:cNvPr id="14356" name="Rectangle 20">
            <a:extLst>
              <a:ext uri="{FF2B5EF4-FFF2-40B4-BE49-F238E27FC236}">
                <a16:creationId xmlns:a16="http://schemas.microsoft.com/office/drawing/2014/main" id="{A3FF655B-64D3-B1FD-78E7-1E4B7E59400C}"/>
              </a:ext>
            </a:extLst>
          </p:cNvPr>
          <p:cNvSpPr>
            <a:spLocks noGrp="1" noChangeArrowheads="1"/>
          </p:cNvSpPr>
          <p:nvPr>
            <p:ph type="title" idx="4294967295"/>
          </p:nvPr>
        </p:nvSpPr>
        <p:spPr>
          <a:xfrm>
            <a:off x="569539" y="509682"/>
            <a:ext cx="43526075" cy="2209800"/>
          </a:xfrm>
          <a:effectLst>
            <a:outerShdw dist="35921" dir="2700000" algn="ctr" rotWithShape="0">
              <a:schemeClr val="tx1"/>
            </a:outerShdw>
          </a:effectLst>
        </p:spPr>
        <p:txBody>
          <a:bodyPr/>
          <a:lstStyle/>
          <a:p>
            <a:pPr marL="0" marR="0" algn="l">
              <a:lnSpc>
                <a:spcPct val="107000"/>
              </a:lnSpc>
              <a:spcBef>
                <a:spcPts val="0"/>
              </a:spcBef>
              <a:spcAft>
                <a:spcPts val="0"/>
              </a:spcAft>
            </a:pPr>
            <a:r>
              <a:rPr lang="en-US" sz="7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Scaffolded Inclusion of Local Peer Recovery Coach Model Into Care Coordination Program for Mothers and their Infants</a:t>
            </a:r>
          </a:p>
        </p:txBody>
      </p:sp>
      <p:sp>
        <p:nvSpPr>
          <p:cNvPr id="2052" name="Text Box 21">
            <a:extLst>
              <a:ext uri="{FF2B5EF4-FFF2-40B4-BE49-F238E27FC236}">
                <a16:creationId xmlns:a16="http://schemas.microsoft.com/office/drawing/2014/main" id="{73D6FE9C-60D0-88AD-8AC8-A99A6BE8DECE}"/>
              </a:ext>
            </a:extLst>
          </p:cNvPr>
          <p:cNvSpPr txBox="1">
            <a:spLocks noChangeArrowheads="1"/>
          </p:cNvSpPr>
          <p:nvPr/>
        </p:nvSpPr>
        <p:spPr bwMode="auto">
          <a:xfrm>
            <a:off x="1153412" y="3248029"/>
            <a:ext cx="30710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768" tIns="40884" rIns="81768" bIns="40884">
            <a:spAutoFit/>
          </a:bodyPr>
          <a:lstStyle>
            <a:lvl1pPr defTabSz="817563">
              <a:defRPr sz="3000">
                <a:solidFill>
                  <a:schemeClr val="tx1"/>
                </a:solidFill>
                <a:latin typeface="Arial" panose="020B0604020202020204" pitchFamily="34" charset="0"/>
              </a:defRPr>
            </a:lvl1pPr>
            <a:lvl2pPr marL="742950" indent="-285750" defTabSz="817563">
              <a:defRPr sz="3000">
                <a:solidFill>
                  <a:schemeClr val="tx1"/>
                </a:solidFill>
                <a:latin typeface="Arial" panose="020B0604020202020204" pitchFamily="34" charset="0"/>
              </a:defRPr>
            </a:lvl2pPr>
            <a:lvl3pPr marL="1143000" indent="-228600" defTabSz="817563">
              <a:defRPr sz="3000">
                <a:solidFill>
                  <a:schemeClr val="tx1"/>
                </a:solidFill>
                <a:latin typeface="Arial" panose="020B0604020202020204" pitchFamily="34" charset="0"/>
              </a:defRPr>
            </a:lvl3pPr>
            <a:lvl4pPr marL="1600200" indent="-228600" defTabSz="817563">
              <a:defRPr sz="3000">
                <a:solidFill>
                  <a:schemeClr val="tx1"/>
                </a:solidFill>
                <a:latin typeface="Arial" panose="020B0604020202020204" pitchFamily="34" charset="0"/>
              </a:defRPr>
            </a:lvl4pPr>
            <a:lvl5pPr marL="2057400" indent="-228600" defTabSz="817563">
              <a:defRPr sz="3000">
                <a:solidFill>
                  <a:schemeClr val="tx1"/>
                </a:solidFill>
                <a:latin typeface="Arial" panose="020B0604020202020204" pitchFamily="34" charset="0"/>
              </a:defRPr>
            </a:lvl5pPr>
            <a:lvl6pPr marL="2514600" indent="-228600" algn="just" defTabSz="817563" eaLnBrk="0" fontAlgn="base" hangingPunct="0">
              <a:spcBef>
                <a:spcPct val="50000"/>
              </a:spcBef>
              <a:spcAft>
                <a:spcPct val="0"/>
              </a:spcAft>
              <a:defRPr sz="3000">
                <a:solidFill>
                  <a:schemeClr val="tx1"/>
                </a:solidFill>
                <a:latin typeface="Arial" panose="020B0604020202020204" pitchFamily="34" charset="0"/>
              </a:defRPr>
            </a:lvl6pPr>
            <a:lvl7pPr marL="2971800" indent="-228600" algn="just" defTabSz="817563" eaLnBrk="0" fontAlgn="base" hangingPunct="0">
              <a:spcBef>
                <a:spcPct val="50000"/>
              </a:spcBef>
              <a:spcAft>
                <a:spcPct val="0"/>
              </a:spcAft>
              <a:defRPr sz="3000">
                <a:solidFill>
                  <a:schemeClr val="tx1"/>
                </a:solidFill>
                <a:latin typeface="Arial" panose="020B0604020202020204" pitchFamily="34" charset="0"/>
              </a:defRPr>
            </a:lvl7pPr>
            <a:lvl8pPr marL="3429000" indent="-228600" algn="just" defTabSz="817563" eaLnBrk="0" fontAlgn="base" hangingPunct="0">
              <a:spcBef>
                <a:spcPct val="50000"/>
              </a:spcBef>
              <a:spcAft>
                <a:spcPct val="0"/>
              </a:spcAft>
              <a:defRPr sz="3000">
                <a:solidFill>
                  <a:schemeClr val="tx1"/>
                </a:solidFill>
                <a:latin typeface="Arial" panose="020B0604020202020204" pitchFamily="34" charset="0"/>
              </a:defRPr>
            </a:lvl8pPr>
            <a:lvl9pPr marL="3886200" indent="-228600" algn="just" defTabSz="817563" eaLnBrk="0" fontAlgn="base" hangingPunct="0">
              <a:spcBef>
                <a:spcPct val="50000"/>
              </a:spcBef>
              <a:spcAft>
                <a:spcPct val="0"/>
              </a:spcAft>
              <a:defRPr sz="3000">
                <a:solidFill>
                  <a:schemeClr val="tx1"/>
                </a:solidFill>
                <a:latin typeface="Arial" panose="020B0604020202020204" pitchFamily="34" charset="0"/>
              </a:defRPr>
            </a:lvl9pPr>
          </a:lstStyle>
          <a:p>
            <a:pPr algn="l"/>
            <a:r>
              <a:rPr lang="en-US" altLang="en-US" sz="6100" dirty="0">
                <a:solidFill>
                  <a:schemeClr val="bg1"/>
                </a:solidFill>
              </a:rPr>
              <a:t>Lesley Cottrell, PhD, Charlotte S. Workman, and Kayla Richard</a:t>
            </a:r>
          </a:p>
        </p:txBody>
      </p:sp>
      <p:sp>
        <p:nvSpPr>
          <p:cNvPr id="2053" name="Text Box 22">
            <a:extLst>
              <a:ext uri="{FF2B5EF4-FFF2-40B4-BE49-F238E27FC236}">
                <a16:creationId xmlns:a16="http://schemas.microsoft.com/office/drawing/2014/main" id="{2AC629F2-A118-E388-3802-EBC2BFE42297}"/>
              </a:ext>
            </a:extLst>
          </p:cNvPr>
          <p:cNvSpPr txBox="1">
            <a:spLocks noChangeArrowheads="1"/>
          </p:cNvSpPr>
          <p:nvPr/>
        </p:nvSpPr>
        <p:spPr bwMode="auto">
          <a:xfrm>
            <a:off x="1180306" y="4413254"/>
            <a:ext cx="23202900"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768" tIns="40884" rIns="81768" bIns="40884">
            <a:spAutoFit/>
          </a:bodyPr>
          <a:lstStyle>
            <a:lvl1pPr defTabSz="817563">
              <a:defRPr sz="3000">
                <a:solidFill>
                  <a:schemeClr val="tx1"/>
                </a:solidFill>
                <a:latin typeface="Arial" panose="020B0604020202020204" pitchFamily="34" charset="0"/>
              </a:defRPr>
            </a:lvl1pPr>
            <a:lvl2pPr marL="742950" indent="-285750" defTabSz="817563">
              <a:defRPr sz="3000">
                <a:solidFill>
                  <a:schemeClr val="tx1"/>
                </a:solidFill>
                <a:latin typeface="Arial" panose="020B0604020202020204" pitchFamily="34" charset="0"/>
              </a:defRPr>
            </a:lvl2pPr>
            <a:lvl3pPr marL="1143000" indent="-228600" defTabSz="817563">
              <a:defRPr sz="3000">
                <a:solidFill>
                  <a:schemeClr val="tx1"/>
                </a:solidFill>
                <a:latin typeface="Arial" panose="020B0604020202020204" pitchFamily="34" charset="0"/>
              </a:defRPr>
            </a:lvl3pPr>
            <a:lvl4pPr marL="1600200" indent="-228600" defTabSz="817563">
              <a:defRPr sz="3000">
                <a:solidFill>
                  <a:schemeClr val="tx1"/>
                </a:solidFill>
                <a:latin typeface="Arial" panose="020B0604020202020204" pitchFamily="34" charset="0"/>
              </a:defRPr>
            </a:lvl4pPr>
            <a:lvl5pPr marL="2057400" indent="-228600" defTabSz="817563">
              <a:defRPr sz="3000">
                <a:solidFill>
                  <a:schemeClr val="tx1"/>
                </a:solidFill>
                <a:latin typeface="Arial" panose="020B0604020202020204" pitchFamily="34" charset="0"/>
              </a:defRPr>
            </a:lvl5pPr>
            <a:lvl6pPr marL="2514600" indent="-228600" algn="just" defTabSz="817563" eaLnBrk="0" fontAlgn="base" hangingPunct="0">
              <a:spcBef>
                <a:spcPct val="50000"/>
              </a:spcBef>
              <a:spcAft>
                <a:spcPct val="0"/>
              </a:spcAft>
              <a:defRPr sz="3000">
                <a:solidFill>
                  <a:schemeClr val="tx1"/>
                </a:solidFill>
                <a:latin typeface="Arial" panose="020B0604020202020204" pitchFamily="34" charset="0"/>
              </a:defRPr>
            </a:lvl6pPr>
            <a:lvl7pPr marL="2971800" indent="-228600" algn="just" defTabSz="817563" eaLnBrk="0" fontAlgn="base" hangingPunct="0">
              <a:spcBef>
                <a:spcPct val="50000"/>
              </a:spcBef>
              <a:spcAft>
                <a:spcPct val="0"/>
              </a:spcAft>
              <a:defRPr sz="3000">
                <a:solidFill>
                  <a:schemeClr val="tx1"/>
                </a:solidFill>
                <a:latin typeface="Arial" panose="020B0604020202020204" pitchFamily="34" charset="0"/>
              </a:defRPr>
            </a:lvl7pPr>
            <a:lvl8pPr marL="3429000" indent="-228600" algn="just" defTabSz="817563" eaLnBrk="0" fontAlgn="base" hangingPunct="0">
              <a:spcBef>
                <a:spcPct val="50000"/>
              </a:spcBef>
              <a:spcAft>
                <a:spcPct val="0"/>
              </a:spcAft>
              <a:defRPr sz="3000">
                <a:solidFill>
                  <a:schemeClr val="tx1"/>
                </a:solidFill>
                <a:latin typeface="Arial" panose="020B0604020202020204" pitchFamily="34" charset="0"/>
              </a:defRPr>
            </a:lvl8pPr>
            <a:lvl9pPr marL="3886200" indent="-228600" algn="just" defTabSz="817563" eaLnBrk="0" fontAlgn="base" hangingPunct="0">
              <a:spcBef>
                <a:spcPct val="50000"/>
              </a:spcBef>
              <a:spcAft>
                <a:spcPct val="0"/>
              </a:spcAft>
              <a:defRPr sz="3000">
                <a:solidFill>
                  <a:schemeClr val="tx1"/>
                </a:solidFill>
                <a:latin typeface="Arial" panose="020B0604020202020204" pitchFamily="34" charset="0"/>
              </a:defRPr>
            </a:lvl9pPr>
          </a:lstStyle>
          <a:p>
            <a:pPr algn="l"/>
            <a:r>
              <a:rPr lang="en-US" altLang="en-US" sz="3200" dirty="0">
                <a:solidFill>
                  <a:schemeClr val="bg1"/>
                </a:solidFill>
              </a:rPr>
              <a:t>West Virginia University, Department of Pediatrics</a:t>
            </a:r>
            <a:r>
              <a:rPr lang="en-US" altLang="en-US" sz="3200" baseline="30000" dirty="0">
                <a:solidFill>
                  <a:schemeClr val="bg1"/>
                </a:solidFill>
              </a:rPr>
              <a:t>1</a:t>
            </a:r>
            <a:r>
              <a:rPr lang="en-US" altLang="en-US" sz="3200" dirty="0">
                <a:solidFill>
                  <a:schemeClr val="bg1"/>
                </a:solidFill>
              </a:rPr>
              <a:t> and Center for Excellence in Disabilities (CED)</a:t>
            </a:r>
            <a:r>
              <a:rPr lang="en-US" altLang="en-US" sz="3200" baseline="30000" dirty="0">
                <a:solidFill>
                  <a:schemeClr val="bg1"/>
                </a:solidFill>
              </a:rPr>
              <a:t>2</a:t>
            </a:r>
            <a:r>
              <a:rPr lang="en-US" altLang="en-US" sz="3200" dirty="0">
                <a:solidFill>
                  <a:schemeClr val="bg1"/>
                </a:solidFill>
              </a:rPr>
              <a:t> </a:t>
            </a:r>
          </a:p>
        </p:txBody>
      </p:sp>
      <p:sp>
        <p:nvSpPr>
          <p:cNvPr id="2054" name="Text Box 118">
            <a:extLst>
              <a:ext uri="{FF2B5EF4-FFF2-40B4-BE49-F238E27FC236}">
                <a16:creationId xmlns:a16="http://schemas.microsoft.com/office/drawing/2014/main" id="{B897F145-BC05-425F-F0BF-6E8ADA39C073}"/>
              </a:ext>
            </a:extLst>
          </p:cNvPr>
          <p:cNvSpPr txBox="1">
            <a:spLocks noChangeArrowheads="1"/>
          </p:cNvSpPr>
          <p:nvPr/>
        </p:nvSpPr>
        <p:spPr bwMode="auto">
          <a:xfrm>
            <a:off x="35088789" y="21488400"/>
            <a:ext cx="15381988"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59338">
              <a:defRPr sz="3000">
                <a:solidFill>
                  <a:schemeClr val="tx1"/>
                </a:solidFill>
                <a:latin typeface="Arial" panose="020B0604020202020204" pitchFamily="34" charset="0"/>
              </a:defRPr>
            </a:lvl1pPr>
            <a:lvl2pPr marL="742950" indent="-285750" defTabSz="4859338">
              <a:defRPr sz="3000">
                <a:solidFill>
                  <a:schemeClr val="tx1"/>
                </a:solidFill>
                <a:latin typeface="Arial" panose="020B0604020202020204" pitchFamily="34" charset="0"/>
              </a:defRPr>
            </a:lvl2pPr>
            <a:lvl3pPr marL="1143000" indent="-228600" defTabSz="4859338">
              <a:defRPr sz="3000">
                <a:solidFill>
                  <a:schemeClr val="tx1"/>
                </a:solidFill>
                <a:latin typeface="Arial" panose="020B0604020202020204" pitchFamily="34" charset="0"/>
              </a:defRPr>
            </a:lvl3pPr>
            <a:lvl4pPr marL="1600200" indent="-228600" defTabSz="4859338">
              <a:defRPr sz="3000">
                <a:solidFill>
                  <a:schemeClr val="tx1"/>
                </a:solidFill>
                <a:latin typeface="Arial" panose="020B0604020202020204" pitchFamily="34" charset="0"/>
              </a:defRPr>
            </a:lvl4pPr>
            <a:lvl5pPr marL="2057400" indent="-228600" defTabSz="4859338">
              <a:defRPr sz="3000">
                <a:solidFill>
                  <a:schemeClr val="tx1"/>
                </a:solidFill>
                <a:latin typeface="Arial" panose="020B0604020202020204" pitchFamily="34" charset="0"/>
              </a:defRPr>
            </a:lvl5pPr>
            <a:lvl6pPr marL="2514600" indent="-228600" algn="just" defTabSz="4859338" eaLnBrk="0" fontAlgn="base" hangingPunct="0">
              <a:spcBef>
                <a:spcPct val="50000"/>
              </a:spcBef>
              <a:spcAft>
                <a:spcPct val="0"/>
              </a:spcAft>
              <a:defRPr sz="3000">
                <a:solidFill>
                  <a:schemeClr val="tx1"/>
                </a:solidFill>
                <a:latin typeface="Arial" panose="020B0604020202020204" pitchFamily="34" charset="0"/>
              </a:defRPr>
            </a:lvl6pPr>
            <a:lvl7pPr marL="2971800" indent="-228600" algn="just" defTabSz="4859338" eaLnBrk="0" fontAlgn="base" hangingPunct="0">
              <a:spcBef>
                <a:spcPct val="50000"/>
              </a:spcBef>
              <a:spcAft>
                <a:spcPct val="0"/>
              </a:spcAft>
              <a:defRPr sz="3000">
                <a:solidFill>
                  <a:schemeClr val="tx1"/>
                </a:solidFill>
                <a:latin typeface="Arial" panose="020B0604020202020204" pitchFamily="34" charset="0"/>
              </a:defRPr>
            </a:lvl7pPr>
            <a:lvl8pPr marL="3429000" indent="-228600" algn="just" defTabSz="4859338" eaLnBrk="0" fontAlgn="base" hangingPunct="0">
              <a:spcBef>
                <a:spcPct val="50000"/>
              </a:spcBef>
              <a:spcAft>
                <a:spcPct val="0"/>
              </a:spcAft>
              <a:defRPr sz="3000">
                <a:solidFill>
                  <a:schemeClr val="tx1"/>
                </a:solidFill>
                <a:latin typeface="Arial" panose="020B0604020202020204" pitchFamily="34" charset="0"/>
              </a:defRPr>
            </a:lvl8pPr>
            <a:lvl9pPr marL="3886200" indent="-228600" algn="just" defTabSz="4859338" eaLnBrk="0" fontAlgn="base" hangingPunct="0">
              <a:spcBef>
                <a:spcPct val="50000"/>
              </a:spcBef>
              <a:spcAft>
                <a:spcPct val="0"/>
              </a:spcAft>
              <a:defRPr sz="3000">
                <a:solidFill>
                  <a:schemeClr val="tx1"/>
                </a:solidFill>
                <a:latin typeface="Arial" panose="020B0604020202020204" pitchFamily="34" charset="0"/>
              </a:defRPr>
            </a:lvl9pPr>
          </a:lstStyle>
          <a:p>
            <a:r>
              <a:rPr lang="en-US" sz="2000" b="0" i="0" u="none" strike="noStrike" dirty="0">
                <a:solidFill>
                  <a:srgbClr val="222222"/>
                </a:solidFill>
                <a:effectLst/>
              </a:rPr>
              <a:t>Allen, L., </a:t>
            </a:r>
            <a:r>
              <a:rPr lang="en-US" sz="2000" b="0" i="0" u="none" strike="noStrike" dirty="0" err="1">
                <a:solidFill>
                  <a:srgbClr val="222222"/>
                </a:solidFill>
                <a:effectLst/>
              </a:rPr>
              <a:t>Wodtke</a:t>
            </a:r>
            <a:r>
              <a:rPr lang="en-US" sz="2000" b="0" i="0" u="none" strike="noStrike" dirty="0">
                <a:solidFill>
                  <a:srgbClr val="222222"/>
                </a:solidFill>
                <a:effectLst/>
              </a:rPr>
              <a:t>, L., Hayward, A., Read, C., Cyr, M. and </a:t>
            </a:r>
            <a:r>
              <a:rPr lang="en-US" sz="2000" b="0" i="0" u="none" strike="noStrike" dirty="0" err="1">
                <a:solidFill>
                  <a:srgbClr val="222222"/>
                </a:solidFill>
                <a:effectLst/>
              </a:rPr>
              <a:t>Cidro</a:t>
            </a:r>
            <a:r>
              <a:rPr lang="en-US" sz="2000" b="0" i="0" u="none" strike="noStrike" dirty="0">
                <a:solidFill>
                  <a:srgbClr val="222222"/>
                </a:solidFill>
                <a:effectLst/>
              </a:rPr>
              <a:t>, J., 2022. Pregnant and early parenting Indigenous women who use substances in Canada: A scoping review of health and social issues, supports, and strategies. </a:t>
            </a:r>
            <a:r>
              <a:rPr lang="en-US" sz="2000" b="0" i="1" u="none" strike="noStrike" dirty="0">
                <a:solidFill>
                  <a:srgbClr val="222222"/>
                </a:solidFill>
                <a:effectLst/>
              </a:rPr>
              <a:t>Journal of Ethnicity in Substance Abuse</a:t>
            </a:r>
            <a:r>
              <a:rPr lang="en-US" sz="2000" b="0" i="0" u="none" strike="noStrike" dirty="0">
                <a:solidFill>
                  <a:srgbClr val="222222"/>
                </a:solidFill>
                <a:effectLst/>
              </a:rPr>
              <a:t>, pp.1-31.</a:t>
            </a:r>
          </a:p>
          <a:p>
            <a:r>
              <a:rPr lang="en-US" sz="2000" b="0" i="0" u="none" strike="noStrike" dirty="0" err="1">
                <a:solidFill>
                  <a:srgbClr val="222222"/>
                </a:solidFill>
                <a:effectLst/>
              </a:rPr>
              <a:t>Farhoudian</a:t>
            </a:r>
            <a:r>
              <a:rPr lang="en-US" sz="2000" b="0" i="0" u="none" strike="noStrike" dirty="0">
                <a:solidFill>
                  <a:srgbClr val="222222"/>
                </a:solidFill>
                <a:effectLst/>
              </a:rPr>
              <a:t>, A., </a:t>
            </a:r>
            <a:r>
              <a:rPr lang="en-US" sz="2000" b="0" i="0" u="none" strike="noStrike" dirty="0" err="1">
                <a:solidFill>
                  <a:srgbClr val="222222"/>
                </a:solidFill>
                <a:effectLst/>
              </a:rPr>
              <a:t>Razaghi</a:t>
            </a:r>
            <a:r>
              <a:rPr lang="en-US" sz="2000" b="0" i="0" u="none" strike="noStrike" dirty="0">
                <a:solidFill>
                  <a:srgbClr val="222222"/>
                </a:solidFill>
                <a:effectLst/>
              </a:rPr>
              <a:t>, E., </a:t>
            </a:r>
            <a:r>
              <a:rPr lang="en-US" sz="2000" b="0" i="0" u="none" strike="noStrike" dirty="0" err="1">
                <a:solidFill>
                  <a:srgbClr val="222222"/>
                </a:solidFill>
                <a:effectLst/>
              </a:rPr>
              <a:t>Hooshyari</a:t>
            </a:r>
            <a:r>
              <a:rPr lang="en-US" sz="2000" b="0" i="0" u="none" strike="noStrike" dirty="0">
                <a:solidFill>
                  <a:srgbClr val="222222"/>
                </a:solidFill>
                <a:effectLst/>
              </a:rPr>
              <a:t>, Z., </a:t>
            </a:r>
            <a:r>
              <a:rPr lang="en-US" sz="2000" b="0" i="0" u="none" strike="noStrike" dirty="0" err="1">
                <a:solidFill>
                  <a:srgbClr val="222222"/>
                </a:solidFill>
                <a:effectLst/>
              </a:rPr>
              <a:t>Noroozi</a:t>
            </a:r>
            <a:r>
              <a:rPr lang="en-US" sz="2000" b="0" i="0" u="none" strike="noStrike" dirty="0">
                <a:solidFill>
                  <a:srgbClr val="222222"/>
                </a:solidFill>
                <a:effectLst/>
              </a:rPr>
              <a:t>, A., </a:t>
            </a:r>
            <a:r>
              <a:rPr lang="en-US" sz="2000" b="0" i="0" u="none" strike="noStrike" dirty="0" err="1">
                <a:solidFill>
                  <a:srgbClr val="222222"/>
                </a:solidFill>
                <a:effectLst/>
              </a:rPr>
              <a:t>Pilevari</a:t>
            </a:r>
            <a:r>
              <a:rPr lang="en-US" sz="2000" b="0" i="0" u="none" strike="noStrike" dirty="0">
                <a:solidFill>
                  <a:srgbClr val="222222"/>
                </a:solidFill>
                <a:effectLst/>
              </a:rPr>
              <a:t>, A., </a:t>
            </a:r>
            <a:r>
              <a:rPr lang="en-US" sz="2000" b="0" i="0" u="none" strike="noStrike" dirty="0" err="1">
                <a:solidFill>
                  <a:srgbClr val="222222"/>
                </a:solidFill>
                <a:effectLst/>
              </a:rPr>
              <a:t>Mokri</a:t>
            </a:r>
            <a:r>
              <a:rPr lang="en-US" sz="2000" b="0" i="0" u="none" strike="noStrike" dirty="0">
                <a:solidFill>
                  <a:srgbClr val="222222"/>
                </a:solidFill>
                <a:effectLst/>
              </a:rPr>
              <a:t>, A., Mohammadi, M.R. and </a:t>
            </a:r>
            <a:r>
              <a:rPr lang="en-US" sz="2000" b="0" i="0" u="none" strike="noStrike" dirty="0" err="1">
                <a:solidFill>
                  <a:srgbClr val="222222"/>
                </a:solidFill>
                <a:effectLst/>
              </a:rPr>
              <a:t>Malekinejad</a:t>
            </a:r>
            <a:r>
              <a:rPr lang="en-US" sz="2000" b="0" i="0" u="none" strike="noStrike" dirty="0">
                <a:solidFill>
                  <a:srgbClr val="222222"/>
                </a:solidFill>
                <a:effectLst/>
              </a:rPr>
              <a:t>, M., 2022. Barriers and Facilitators to Substance Use Disorder Treatment: An Overview of Systematic Reviews. </a:t>
            </a:r>
            <a:r>
              <a:rPr lang="en-US" sz="2000" b="0" i="1" u="none" strike="noStrike" dirty="0">
                <a:solidFill>
                  <a:srgbClr val="222222"/>
                </a:solidFill>
                <a:effectLst/>
              </a:rPr>
              <a:t>Substance Abuse: Research and Treatment</a:t>
            </a:r>
            <a:r>
              <a:rPr lang="en-US" sz="2000" b="0" i="0" u="none" strike="noStrike" dirty="0">
                <a:solidFill>
                  <a:srgbClr val="222222"/>
                </a:solidFill>
                <a:effectLst/>
              </a:rPr>
              <a:t>, </a:t>
            </a:r>
            <a:r>
              <a:rPr lang="en-US" sz="2000" b="0" i="1" u="none" strike="noStrike" dirty="0">
                <a:solidFill>
                  <a:srgbClr val="222222"/>
                </a:solidFill>
                <a:effectLst/>
              </a:rPr>
              <a:t>16</a:t>
            </a:r>
            <a:r>
              <a:rPr lang="en-US" sz="2000" b="0" i="0" u="none" strike="noStrike" dirty="0">
                <a:solidFill>
                  <a:srgbClr val="222222"/>
                </a:solidFill>
                <a:effectLst/>
              </a:rPr>
              <a:t>, p.11782218221118462.</a:t>
            </a:r>
          </a:p>
          <a:p>
            <a:r>
              <a:rPr lang="en-US" sz="2000" b="0" i="0" u="none" strike="noStrike" dirty="0">
                <a:solidFill>
                  <a:srgbClr val="222222"/>
                </a:solidFill>
                <a:effectLst/>
              </a:rPr>
              <a:t>Hennessy, E.A., </a:t>
            </a:r>
            <a:r>
              <a:rPr lang="en-US" sz="2000" b="0" i="0" u="none" strike="noStrike" dirty="0" err="1">
                <a:solidFill>
                  <a:srgbClr val="222222"/>
                </a:solidFill>
                <a:effectLst/>
              </a:rPr>
              <a:t>Jurinsky</a:t>
            </a:r>
            <a:r>
              <a:rPr lang="en-US" sz="2000" b="0" i="0" u="none" strike="noStrike" dirty="0">
                <a:solidFill>
                  <a:srgbClr val="222222"/>
                </a:solidFill>
                <a:effectLst/>
              </a:rPr>
              <a:t>, J., Simpson, H. and Nash, A., 2022. Parenting to provide social recovery capital: a qualitative study. </a:t>
            </a:r>
            <a:r>
              <a:rPr lang="en-US" sz="2000" b="0" i="1" u="none" strike="noStrike" dirty="0">
                <a:solidFill>
                  <a:srgbClr val="222222"/>
                </a:solidFill>
                <a:effectLst/>
              </a:rPr>
              <a:t>Addiction Research &amp; Theory</a:t>
            </a:r>
            <a:r>
              <a:rPr lang="en-US" sz="2000" b="0" i="0" u="none" strike="noStrike" dirty="0">
                <a:solidFill>
                  <a:srgbClr val="222222"/>
                </a:solidFill>
                <a:effectLst/>
              </a:rPr>
              <a:t>, pp.1-7.</a:t>
            </a:r>
          </a:p>
          <a:p>
            <a:r>
              <a:rPr lang="en-US" sz="2000" b="0" i="0" u="none" strike="noStrike" dirty="0">
                <a:solidFill>
                  <a:srgbClr val="222222"/>
                </a:solidFill>
                <a:effectLst/>
              </a:rPr>
              <a:t>Hodges, M., Chambers, J.E., Denne, S., </a:t>
            </a:r>
            <a:r>
              <a:rPr lang="en-US" sz="2000" b="0" i="0" u="none" strike="noStrike" dirty="0" err="1">
                <a:solidFill>
                  <a:srgbClr val="222222"/>
                </a:solidFill>
                <a:effectLst/>
              </a:rPr>
              <a:t>Wiehe</a:t>
            </a:r>
            <a:r>
              <a:rPr lang="en-US" sz="2000" b="0" i="0" u="none" strike="noStrike" dirty="0">
                <a:solidFill>
                  <a:srgbClr val="222222"/>
                </a:solidFill>
                <a:effectLst/>
              </a:rPr>
              <a:t>, S.E., Tang, Q., Park, S. and </a:t>
            </a:r>
            <a:r>
              <a:rPr lang="en-US" sz="2000" b="0" i="0" u="none" strike="noStrike" dirty="0" err="1">
                <a:solidFill>
                  <a:srgbClr val="222222"/>
                </a:solidFill>
                <a:effectLst/>
              </a:rPr>
              <a:t>Litzelman</a:t>
            </a:r>
            <a:r>
              <a:rPr lang="en-US" sz="2000" b="0" i="0" u="none" strike="noStrike" dirty="0">
                <a:solidFill>
                  <a:srgbClr val="222222"/>
                </a:solidFill>
                <a:effectLst/>
              </a:rPr>
              <a:t>, D., 2022. Associations of Mental Health Measures and Retention in a Community-Based Perinatal Care Recovery Support Program for Women of Childbearing Age With Substance Use Disorder. </a:t>
            </a:r>
            <a:r>
              <a:rPr lang="en-US" sz="2000" b="0" i="1" u="none" strike="noStrike" dirty="0">
                <a:solidFill>
                  <a:srgbClr val="222222"/>
                </a:solidFill>
                <a:effectLst/>
              </a:rPr>
              <a:t>Journal of Dual Diagnosis</a:t>
            </a:r>
            <a:r>
              <a:rPr lang="en-US" sz="2000" b="0" i="0" u="none" strike="noStrike" dirty="0">
                <a:solidFill>
                  <a:srgbClr val="222222"/>
                </a:solidFill>
                <a:effectLst/>
              </a:rPr>
              <a:t>, pp.1-9.</a:t>
            </a:r>
            <a:endParaRPr lang="en-US" sz="2000" dirty="0">
              <a:solidFill>
                <a:srgbClr val="222222"/>
              </a:solidFill>
            </a:endParaRPr>
          </a:p>
          <a:p>
            <a:r>
              <a:rPr lang="en-US" sz="2000" b="0" i="0" u="none" strike="noStrike" dirty="0" err="1">
                <a:solidFill>
                  <a:srgbClr val="222222"/>
                </a:solidFill>
                <a:effectLst/>
              </a:rPr>
              <a:t>Mckinney</a:t>
            </a:r>
            <a:r>
              <a:rPr lang="en-US" sz="2000" b="0" i="0" u="none" strike="noStrike" dirty="0">
                <a:solidFill>
                  <a:srgbClr val="222222"/>
                </a:solidFill>
                <a:effectLst/>
              </a:rPr>
              <a:t>, J.R., Russell, M., Avellaneda-Ojeda, A., Gannon, C., </a:t>
            </a:r>
            <a:r>
              <a:rPr lang="en-US" sz="2000" b="0" i="0" u="none" strike="noStrike" dirty="0" err="1">
                <a:solidFill>
                  <a:srgbClr val="222222"/>
                </a:solidFill>
                <a:effectLst/>
              </a:rPr>
              <a:t>Zambare</a:t>
            </a:r>
            <a:r>
              <a:rPr lang="en-US" sz="2000" b="0" i="0" u="none" strike="noStrike" dirty="0">
                <a:solidFill>
                  <a:srgbClr val="222222"/>
                </a:solidFill>
                <a:effectLst/>
              </a:rPr>
              <a:t>, S., Hansford, M., </a:t>
            </a:r>
            <a:r>
              <a:rPr lang="en-US" sz="2000" b="0" i="0" u="none" strike="noStrike" dirty="0" err="1">
                <a:solidFill>
                  <a:srgbClr val="222222"/>
                </a:solidFill>
                <a:effectLst/>
              </a:rPr>
              <a:t>Moukaddam</a:t>
            </a:r>
            <a:r>
              <a:rPr lang="en-US" sz="2000" b="0" i="0" u="none" strike="noStrike" dirty="0">
                <a:solidFill>
                  <a:srgbClr val="222222"/>
                </a:solidFill>
                <a:effectLst/>
              </a:rPr>
              <a:t>, N. and Eppes, C., 2022. A Comprehensive Care Approach for Pregnant Persons with Substance Use Disorders. </a:t>
            </a:r>
            <a:r>
              <a:rPr lang="en-US" sz="2000" b="0" i="1" u="none" strike="noStrike" dirty="0">
                <a:solidFill>
                  <a:srgbClr val="222222"/>
                </a:solidFill>
                <a:effectLst/>
              </a:rPr>
              <a:t>International Journal of Mental Health and Addiction</a:t>
            </a:r>
            <a:r>
              <a:rPr lang="en-US" sz="2000" b="0" i="0" u="none" strike="noStrike" dirty="0">
                <a:solidFill>
                  <a:srgbClr val="222222"/>
                </a:solidFill>
                <a:effectLst/>
              </a:rPr>
              <a:t>, pp.1-12.</a:t>
            </a:r>
            <a:endParaRPr lang="en-US" sz="2000" dirty="0">
              <a:solidFill>
                <a:srgbClr val="222222"/>
              </a:solidFill>
            </a:endParaRPr>
          </a:p>
          <a:p>
            <a:r>
              <a:rPr lang="en-US" sz="2000" b="0" i="0" u="none" strike="noStrike" dirty="0">
                <a:solidFill>
                  <a:srgbClr val="222222"/>
                </a:solidFill>
                <a:effectLst/>
              </a:rPr>
              <a:t>Peacock-Chambers, E., Buckley, D., Lowell, A., Clark, M.C., Friedmann, P.D., Byatt, N. and Feinberg, E., 2022. Relationship-Based Home Visiting Services for Families Affected by Substance Use Disorders: A Qualitative Study. </a:t>
            </a:r>
            <a:r>
              <a:rPr lang="en-US" sz="2000" b="0" i="1" u="none" strike="noStrike" dirty="0">
                <a:solidFill>
                  <a:srgbClr val="222222"/>
                </a:solidFill>
                <a:effectLst/>
              </a:rPr>
              <a:t>Journal of Child and Family Studies</a:t>
            </a:r>
            <a:r>
              <a:rPr lang="en-US" sz="2000" b="0" i="0" u="none" strike="noStrike" dirty="0">
                <a:solidFill>
                  <a:srgbClr val="222222"/>
                </a:solidFill>
                <a:effectLst/>
              </a:rPr>
              <a:t>, pp.1-13.</a:t>
            </a:r>
          </a:p>
          <a:p>
            <a:r>
              <a:rPr lang="en-US" sz="2000" b="0" i="0" u="none" strike="noStrike" dirty="0">
                <a:solidFill>
                  <a:srgbClr val="222222"/>
                </a:solidFill>
                <a:effectLst/>
              </a:rPr>
              <a:t>Ware, O.D., </a:t>
            </a:r>
            <a:r>
              <a:rPr lang="en-US" sz="2000" b="0" i="0" u="none" strike="noStrike" dirty="0" err="1">
                <a:solidFill>
                  <a:srgbClr val="222222"/>
                </a:solidFill>
                <a:effectLst/>
              </a:rPr>
              <a:t>Buresh</a:t>
            </a:r>
            <a:r>
              <a:rPr lang="en-US" sz="2000" b="0" i="0" u="none" strike="noStrike" dirty="0">
                <a:solidFill>
                  <a:srgbClr val="222222"/>
                </a:solidFill>
                <a:effectLst/>
              </a:rPr>
              <a:t>, M.E., Irvin, N.A., </a:t>
            </a:r>
            <a:r>
              <a:rPr lang="en-US" sz="2000" b="0" i="0" u="none" strike="noStrike" dirty="0" err="1">
                <a:solidFill>
                  <a:srgbClr val="222222"/>
                </a:solidFill>
                <a:effectLst/>
              </a:rPr>
              <a:t>Stitzer</a:t>
            </a:r>
            <a:r>
              <a:rPr lang="en-US" sz="2000" b="0" i="0" u="none" strike="noStrike" dirty="0">
                <a:solidFill>
                  <a:srgbClr val="222222"/>
                </a:solidFill>
                <a:effectLst/>
              </a:rPr>
              <a:t>, M.L. and Sweeney, M.M., 2022. Factors related to substance use treatment attendance after peer recovery coach intervention in the emergency department. </a:t>
            </a:r>
            <a:r>
              <a:rPr lang="en-US" sz="2000" b="0" i="1" u="none" strike="noStrike" dirty="0">
                <a:solidFill>
                  <a:srgbClr val="222222"/>
                </a:solidFill>
                <a:effectLst/>
              </a:rPr>
              <a:t>Drug and Alcohol Dependence Reports</a:t>
            </a:r>
            <a:r>
              <a:rPr lang="en-US" sz="2000" b="0" i="0" u="none" strike="noStrike" dirty="0">
                <a:solidFill>
                  <a:srgbClr val="222222"/>
                </a:solidFill>
                <a:effectLst/>
              </a:rPr>
              <a:t>, </a:t>
            </a:r>
            <a:r>
              <a:rPr lang="en-US" sz="2000" b="0" i="1" u="none" strike="noStrike" dirty="0">
                <a:solidFill>
                  <a:srgbClr val="222222"/>
                </a:solidFill>
                <a:effectLst/>
              </a:rPr>
              <a:t>5</a:t>
            </a:r>
            <a:r>
              <a:rPr lang="en-US" sz="2000" b="0" i="0" u="none" strike="noStrike" dirty="0">
                <a:solidFill>
                  <a:srgbClr val="222222"/>
                </a:solidFill>
                <a:effectLst/>
              </a:rPr>
              <a:t>, p.100093.</a:t>
            </a:r>
            <a:endParaRPr lang="en-US" altLang="en-US" sz="2000" dirty="0"/>
          </a:p>
        </p:txBody>
      </p:sp>
      <p:sp>
        <p:nvSpPr>
          <p:cNvPr id="2055" name="Text Box 119">
            <a:extLst>
              <a:ext uri="{FF2B5EF4-FFF2-40B4-BE49-F238E27FC236}">
                <a16:creationId xmlns:a16="http://schemas.microsoft.com/office/drawing/2014/main" id="{C08F8823-056E-7E54-DD13-0EA366331126}"/>
              </a:ext>
            </a:extLst>
          </p:cNvPr>
          <p:cNvSpPr txBox="1">
            <a:spLocks noChangeArrowheads="1"/>
          </p:cNvSpPr>
          <p:nvPr/>
        </p:nvSpPr>
        <p:spPr bwMode="auto">
          <a:xfrm>
            <a:off x="533400" y="17142070"/>
            <a:ext cx="15762988"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59338">
              <a:defRPr sz="3000">
                <a:solidFill>
                  <a:schemeClr val="tx1"/>
                </a:solidFill>
                <a:latin typeface="Arial" panose="020B0604020202020204" pitchFamily="34" charset="0"/>
              </a:defRPr>
            </a:lvl1pPr>
            <a:lvl2pPr marL="742950" indent="-285750" defTabSz="4859338">
              <a:defRPr sz="3000">
                <a:solidFill>
                  <a:schemeClr val="tx1"/>
                </a:solidFill>
                <a:latin typeface="Arial" panose="020B0604020202020204" pitchFamily="34" charset="0"/>
              </a:defRPr>
            </a:lvl2pPr>
            <a:lvl3pPr marL="1143000" indent="-228600" defTabSz="4859338">
              <a:defRPr sz="3000">
                <a:solidFill>
                  <a:schemeClr val="tx1"/>
                </a:solidFill>
                <a:latin typeface="Arial" panose="020B0604020202020204" pitchFamily="34" charset="0"/>
              </a:defRPr>
            </a:lvl3pPr>
            <a:lvl4pPr marL="1600200" indent="-228600" defTabSz="4859338">
              <a:defRPr sz="3000">
                <a:solidFill>
                  <a:schemeClr val="tx1"/>
                </a:solidFill>
                <a:latin typeface="Arial" panose="020B0604020202020204" pitchFamily="34" charset="0"/>
              </a:defRPr>
            </a:lvl4pPr>
            <a:lvl5pPr marL="2057400" indent="-228600" defTabSz="4859338">
              <a:defRPr sz="3000">
                <a:solidFill>
                  <a:schemeClr val="tx1"/>
                </a:solidFill>
                <a:latin typeface="Arial" panose="020B0604020202020204" pitchFamily="34" charset="0"/>
              </a:defRPr>
            </a:lvl5pPr>
            <a:lvl6pPr marL="2514600" indent="-228600" algn="just" defTabSz="4859338" eaLnBrk="0" fontAlgn="base" hangingPunct="0">
              <a:spcBef>
                <a:spcPct val="50000"/>
              </a:spcBef>
              <a:spcAft>
                <a:spcPct val="0"/>
              </a:spcAft>
              <a:defRPr sz="3000">
                <a:solidFill>
                  <a:schemeClr val="tx1"/>
                </a:solidFill>
                <a:latin typeface="Arial" panose="020B0604020202020204" pitchFamily="34" charset="0"/>
              </a:defRPr>
            </a:lvl6pPr>
            <a:lvl7pPr marL="2971800" indent="-228600" algn="just" defTabSz="4859338" eaLnBrk="0" fontAlgn="base" hangingPunct="0">
              <a:spcBef>
                <a:spcPct val="50000"/>
              </a:spcBef>
              <a:spcAft>
                <a:spcPct val="0"/>
              </a:spcAft>
              <a:defRPr sz="3000">
                <a:solidFill>
                  <a:schemeClr val="tx1"/>
                </a:solidFill>
                <a:latin typeface="Arial" panose="020B0604020202020204" pitchFamily="34" charset="0"/>
              </a:defRPr>
            </a:lvl7pPr>
            <a:lvl8pPr marL="3429000" indent="-228600" algn="just" defTabSz="4859338" eaLnBrk="0" fontAlgn="base" hangingPunct="0">
              <a:spcBef>
                <a:spcPct val="50000"/>
              </a:spcBef>
              <a:spcAft>
                <a:spcPct val="0"/>
              </a:spcAft>
              <a:defRPr sz="3000">
                <a:solidFill>
                  <a:schemeClr val="tx1"/>
                </a:solidFill>
                <a:latin typeface="Arial" panose="020B0604020202020204" pitchFamily="34" charset="0"/>
              </a:defRPr>
            </a:lvl8pPr>
            <a:lvl9pPr marL="3886200" indent="-228600" algn="just" defTabSz="4859338" eaLnBrk="0" fontAlgn="base" hangingPunct="0">
              <a:spcBef>
                <a:spcPct val="50000"/>
              </a:spcBef>
              <a:spcAft>
                <a:spcPct val="0"/>
              </a:spcAft>
              <a:defRPr sz="3000">
                <a:solidFill>
                  <a:schemeClr val="tx1"/>
                </a:solidFill>
                <a:latin typeface="Arial" panose="020B0604020202020204" pitchFamily="34" charset="0"/>
              </a:defRPr>
            </a:lvl9pPr>
          </a:lstStyle>
          <a:p>
            <a:r>
              <a:rPr lang="en-US" altLang="en-US" sz="2500" dirty="0"/>
              <a:t>The purpose of this study was to:</a:t>
            </a:r>
          </a:p>
          <a:p>
            <a:pPr marL="342900" indent="-342900">
              <a:buFont typeface="Arial" panose="020B0604020202020204" pitchFamily="34" charset="0"/>
              <a:buChar char="•"/>
            </a:pPr>
            <a:r>
              <a:rPr lang="en-US" altLang="en-US" sz="2500" dirty="0"/>
              <a:t>Review and discuss the peer recovery coach model </a:t>
            </a:r>
          </a:p>
          <a:p>
            <a:pPr marL="342900" indent="-342900">
              <a:buFont typeface="Arial" panose="020B0604020202020204" pitchFamily="34" charset="0"/>
              <a:buChar char="•"/>
            </a:pPr>
            <a:r>
              <a:rPr lang="en-US" altLang="en-US" sz="2500" dirty="0"/>
              <a:t>Apply the peer recovery coach model as it may be implemented in a larger community-based service and research program</a:t>
            </a:r>
          </a:p>
          <a:p>
            <a:pPr marL="342900" indent="-342900">
              <a:buFont typeface="Arial" panose="020B0604020202020204" pitchFamily="34" charset="0"/>
              <a:buChar char="•"/>
            </a:pPr>
            <a:r>
              <a:rPr lang="en-US" altLang="en-US" sz="2500" dirty="0"/>
              <a:t>Identify, compare, and discuss ways to incorporate and assess a peer recovery coach into existing programmatic activities.</a:t>
            </a:r>
          </a:p>
          <a:p>
            <a:pPr marL="342900" indent="-342900">
              <a:buFont typeface="Arial" panose="020B0604020202020204" pitchFamily="34" charset="0"/>
              <a:buChar char="•"/>
            </a:pPr>
            <a:r>
              <a:rPr lang="en-US" altLang="en-US" sz="2500" dirty="0"/>
              <a:t>Review and discuss mixed methods data captured with regards to the value of the peer recovery coach being a member of the larger service and research teams.</a:t>
            </a:r>
          </a:p>
          <a:p>
            <a:pPr marL="342900" indent="-342900">
              <a:buFont typeface="Arial" panose="020B0604020202020204" pitchFamily="34" charset="0"/>
              <a:buChar char="•"/>
            </a:pPr>
            <a:endParaRPr lang="en-US" altLang="en-US" sz="2500" dirty="0"/>
          </a:p>
        </p:txBody>
      </p:sp>
      <p:sp>
        <p:nvSpPr>
          <p:cNvPr id="2056" name="Text Box 120">
            <a:extLst>
              <a:ext uri="{FF2B5EF4-FFF2-40B4-BE49-F238E27FC236}">
                <a16:creationId xmlns:a16="http://schemas.microsoft.com/office/drawing/2014/main" id="{BD4914FD-54E8-8AC4-5F39-6826CFE0D1EC}"/>
              </a:ext>
            </a:extLst>
          </p:cNvPr>
          <p:cNvSpPr txBox="1">
            <a:spLocks noChangeArrowheads="1"/>
          </p:cNvSpPr>
          <p:nvPr/>
        </p:nvSpPr>
        <p:spPr bwMode="auto">
          <a:xfrm>
            <a:off x="538163" y="7658100"/>
            <a:ext cx="15997237"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59338">
              <a:defRPr sz="3000">
                <a:solidFill>
                  <a:schemeClr val="tx1"/>
                </a:solidFill>
                <a:latin typeface="Arial" panose="020B0604020202020204" pitchFamily="34" charset="0"/>
              </a:defRPr>
            </a:lvl1pPr>
            <a:lvl2pPr marL="742950" indent="-285750" defTabSz="4859338">
              <a:defRPr sz="3000">
                <a:solidFill>
                  <a:schemeClr val="tx1"/>
                </a:solidFill>
                <a:latin typeface="Arial" panose="020B0604020202020204" pitchFamily="34" charset="0"/>
              </a:defRPr>
            </a:lvl2pPr>
            <a:lvl3pPr marL="1143000" indent="-228600" defTabSz="4859338">
              <a:defRPr sz="3000">
                <a:solidFill>
                  <a:schemeClr val="tx1"/>
                </a:solidFill>
                <a:latin typeface="Arial" panose="020B0604020202020204" pitchFamily="34" charset="0"/>
              </a:defRPr>
            </a:lvl3pPr>
            <a:lvl4pPr marL="1600200" indent="-228600" defTabSz="4859338">
              <a:defRPr sz="3000">
                <a:solidFill>
                  <a:schemeClr val="tx1"/>
                </a:solidFill>
                <a:latin typeface="Arial" panose="020B0604020202020204" pitchFamily="34" charset="0"/>
              </a:defRPr>
            </a:lvl4pPr>
            <a:lvl5pPr marL="2057400" indent="-228600" defTabSz="4859338">
              <a:defRPr sz="3000">
                <a:solidFill>
                  <a:schemeClr val="tx1"/>
                </a:solidFill>
                <a:latin typeface="Arial" panose="020B0604020202020204" pitchFamily="34" charset="0"/>
              </a:defRPr>
            </a:lvl5pPr>
            <a:lvl6pPr marL="2514600" indent="-228600" algn="just" defTabSz="4859338" eaLnBrk="0" fontAlgn="base" hangingPunct="0">
              <a:spcBef>
                <a:spcPct val="50000"/>
              </a:spcBef>
              <a:spcAft>
                <a:spcPct val="0"/>
              </a:spcAft>
              <a:defRPr sz="3000">
                <a:solidFill>
                  <a:schemeClr val="tx1"/>
                </a:solidFill>
                <a:latin typeface="Arial" panose="020B0604020202020204" pitchFamily="34" charset="0"/>
              </a:defRPr>
            </a:lvl6pPr>
            <a:lvl7pPr marL="2971800" indent="-228600" algn="just" defTabSz="4859338" eaLnBrk="0" fontAlgn="base" hangingPunct="0">
              <a:spcBef>
                <a:spcPct val="50000"/>
              </a:spcBef>
              <a:spcAft>
                <a:spcPct val="0"/>
              </a:spcAft>
              <a:defRPr sz="3000">
                <a:solidFill>
                  <a:schemeClr val="tx1"/>
                </a:solidFill>
                <a:latin typeface="Arial" panose="020B0604020202020204" pitchFamily="34" charset="0"/>
              </a:defRPr>
            </a:lvl7pPr>
            <a:lvl8pPr marL="3429000" indent="-228600" algn="just" defTabSz="4859338" eaLnBrk="0" fontAlgn="base" hangingPunct="0">
              <a:spcBef>
                <a:spcPct val="50000"/>
              </a:spcBef>
              <a:spcAft>
                <a:spcPct val="0"/>
              </a:spcAft>
              <a:defRPr sz="3000">
                <a:solidFill>
                  <a:schemeClr val="tx1"/>
                </a:solidFill>
                <a:latin typeface="Arial" panose="020B0604020202020204" pitchFamily="34" charset="0"/>
              </a:defRPr>
            </a:lvl8pPr>
            <a:lvl9pPr marL="3886200" indent="-228600" algn="just" defTabSz="4859338" eaLnBrk="0" fontAlgn="base" hangingPunct="0">
              <a:spcBef>
                <a:spcPct val="50000"/>
              </a:spcBef>
              <a:spcAft>
                <a:spcPct val="0"/>
              </a:spcAft>
              <a:defRPr sz="3000">
                <a:solidFill>
                  <a:schemeClr val="tx1"/>
                </a:solidFill>
                <a:latin typeface="Arial" panose="020B0604020202020204" pitchFamily="34" charset="0"/>
              </a:defRPr>
            </a:lvl9pPr>
          </a:lstStyle>
          <a:p>
            <a:r>
              <a:rPr lang="en-US" sz="2500" dirty="0">
                <a:effectLst/>
                <a:ea typeface="Calibri" panose="020F0502020204030204" pitchFamily="34" charset="0"/>
                <a:cs typeface="Arial" panose="020B0604020202020204" pitchFamily="34" charset="0"/>
              </a:rPr>
              <a:t>Research has consistently supported the positive effects of Peer Recovery Coach models for substance use programs. However, research on the use and effectiveness of this model for women with substance use disorders who are mothers of young infants is limited. Furthermore, information on how to incorporate the peer recovery coach model into a larger service delivery program is needed. The IMPACT program in West Virginia (WV) focused on implementing two+-generational services to women who had engaged in substance use and given birth within the past three months. Program services available in a ten-county region in northern WV focused on the needs of the biological mother, caregiver of infant (if not mother), and infant. They were provided to: a) coordinate care; b) reduce duplication across providers; and c) establish a foundation of shared services. Adult education, employment, social services, and an array of health care services were offered to each family. Services were offered across four sites (i.e., a hospital, a family violence program, a home visiting program, and a family resource network). All sites coordinated services and captured information from enrolled families over the course of their involvement in the study (3-26 months). This study presents quantitative and qualitative analyses of the impact of introducing and continuing to include a peer recovery coach role in the program. Two of the four sites incorporated the peer recovery coach role within their service team. This informal team building process can be applied to similar situations, particularly in the rural setting with limited training for a practice being implemented by multidisciplinary teams. Analyses include data collected from September 2019 to August 2022. Our findings support the increased inclusion of the peer recovery coach in trainings offered to families and providers, in outreach and enrollment efforts, and in the implementation of interventions for high-risk women and their children. Our conclusions will support the contribution of this role in service delivery and identify specific areas in which the peer recovery model addresses service delivery gaps in the rural setting.</a:t>
            </a:r>
          </a:p>
        </p:txBody>
      </p:sp>
      <p:sp>
        <p:nvSpPr>
          <p:cNvPr id="2057" name="Text Box 121">
            <a:extLst>
              <a:ext uri="{FF2B5EF4-FFF2-40B4-BE49-F238E27FC236}">
                <a16:creationId xmlns:a16="http://schemas.microsoft.com/office/drawing/2014/main" id="{90DFC671-9AD2-5E4D-A165-660F1F46A215}"/>
              </a:ext>
            </a:extLst>
          </p:cNvPr>
          <p:cNvSpPr txBox="1">
            <a:spLocks noChangeArrowheads="1"/>
          </p:cNvSpPr>
          <p:nvPr/>
        </p:nvSpPr>
        <p:spPr bwMode="auto">
          <a:xfrm>
            <a:off x="35176712" y="7408500"/>
            <a:ext cx="15343888" cy="769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59338">
              <a:defRPr sz="3000">
                <a:solidFill>
                  <a:schemeClr val="tx1"/>
                </a:solidFill>
                <a:latin typeface="Arial" panose="020B0604020202020204" pitchFamily="34" charset="0"/>
              </a:defRPr>
            </a:lvl1pPr>
            <a:lvl2pPr marL="742950" indent="-285750" defTabSz="4859338">
              <a:defRPr sz="3000">
                <a:solidFill>
                  <a:schemeClr val="tx1"/>
                </a:solidFill>
                <a:latin typeface="Arial" panose="020B0604020202020204" pitchFamily="34" charset="0"/>
              </a:defRPr>
            </a:lvl2pPr>
            <a:lvl3pPr marL="1143000" indent="-228600" defTabSz="4859338">
              <a:defRPr sz="3000">
                <a:solidFill>
                  <a:schemeClr val="tx1"/>
                </a:solidFill>
                <a:latin typeface="Arial" panose="020B0604020202020204" pitchFamily="34" charset="0"/>
              </a:defRPr>
            </a:lvl3pPr>
            <a:lvl4pPr marL="1600200" indent="-228600" defTabSz="4859338">
              <a:defRPr sz="3000">
                <a:solidFill>
                  <a:schemeClr val="tx1"/>
                </a:solidFill>
                <a:latin typeface="Arial" panose="020B0604020202020204" pitchFamily="34" charset="0"/>
              </a:defRPr>
            </a:lvl4pPr>
            <a:lvl5pPr marL="2057400" indent="-228600" defTabSz="4859338">
              <a:defRPr sz="3000">
                <a:solidFill>
                  <a:schemeClr val="tx1"/>
                </a:solidFill>
                <a:latin typeface="Arial" panose="020B0604020202020204" pitchFamily="34" charset="0"/>
              </a:defRPr>
            </a:lvl5pPr>
            <a:lvl6pPr marL="2514600" indent="-228600" algn="just" defTabSz="4859338" eaLnBrk="0" fontAlgn="base" hangingPunct="0">
              <a:spcBef>
                <a:spcPct val="50000"/>
              </a:spcBef>
              <a:spcAft>
                <a:spcPct val="0"/>
              </a:spcAft>
              <a:defRPr sz="3000">
                <a:solidFill>
                  <a:schemeClr val="tx1"/>
                </a:solidFill>
                <a:latin typeface="Arial" panose="020B0604020202020204" pitchFamily="34" charset="0"/>
              </a:defRPr>
            </a:lvl6pPr>
            <a:lvl7pPr marL="2971800" indent="-228600" algn="just" defTabSz="4859338" eaLnBrk="0" fontAlgn="base" hangingPunct="0">
              <a:spcBef>
                <a:spcPct val="50000"/>
              </a:spcBef>
              <a:spcAft>
                <a:spcPct val="0"/>
              </a:spcAft>
              <a:defRPr sz="3000">
                <a:solidFill>
                  <a:schemeClr val="tx1"/>
                </a:solidFill>
                <a:latin typeface="Arial" panose="020B0604020202020204" pitchFamily="34" charset="0"/>
              </a:defRPr>
            </a:lvl7pPr>
            <a:lvl8pPr marL="3429000" indent="-228600" algn="just" defTabSz="4859338" eaLnBrk="0" fontAlgn="base" hangingPunct="0">
              <a:spcBef>
                <a:spcPct val="50000"/>
              </a:spcBef>
              <a:spcAft>
                <a:spcPct val="0"/>
              </a:spcAft>
              <a:defRPr sz="3000">
                <a:solidFill>
                  <a:schemeClr val="tx1"/>
                </a:solidFill>
                <a:latin typeface="Arial" panose="020B0604020202020204" pitchFamily="34" charset="0"/>
              </a:defRPr>
            </a:lvl8pPr>
            <a:lvl9pPr marL="3886200" indent="-228600" algn="just" defTabSz="4859338" eaLnBrk="0" fontAlgn="base" hangingPunct="0">
              <a:spcBef>
                <a:spcPct val="50000"/>
              </a:spcBef>
              <a:spcAft>
                <a:spcPct val="0"/>
              </a:spcAft>
              <a:defRPr sz="3000">
                <a:solidFill>
                  <a:schemeClr val="tx1"/>
                </a:solidFill>
                <a:latin typeface="Arial" panose="020B0604020202020204" pitchFamily="34" charset="0"/>
              </a:defRPr>
            </a:lvl9pPr>
          </a:lstStyle>
          <a:p>
            <a:r>
              <a:rPr lang="en-US" altLang="en-US" sz="2500" b="1" dirty="0"/>
              <a:t>Additional documented roles:</a:t>
            </a:r>
          </a:p>
          <a:p>
            <a:pPr marL="342900" indent="-342900">
              <a:buFont typeface="Arial" panose="020B0604020202020204" pitchFamily="34" charset="0"/>
              <a:buChar char="•"/>
            </a:pPr>
            <a:r>
              <a:rPr lang="en-US" altLang="en-US" sz="2500" dirty="0"/>
              <a:t>Sending emails to vulnerable groups about resources available – tailored outreach</a:t>
            </a:r>
          </a:p>
          <a:p>
            <a:pPr marL="342900" indent="-342900">
              <a:buFont typeface="Arial" panose="020B0604020202020204" pitchFamily="34" charset="0"/>
              <a:buChar char="•"/>
            </a:pPr>
            <a:r>
              <a:rPr lang="en-US" altLang="en-US" sz="2500" dirty="0"/>
              <a:t>Referrals for detox and other treatment</a:t>
            </a:r>
          </a:p>
          <a:p>
            <a:pPr marL="342900" indent="-342900">
              <a:buFont typeface="Arial" panose="020B0604020202020204" pitchFamily="34" charset="0"/>
              <a:buChar char="•"/>
            </a:pPr>
            <a:r>
              <a:rPr lang="en-US" altLang="en-US" sz="2500" dirty="0"/>
              <a:t>Coordinated services with patient navigator and career services</a:t>
            </a:r>
          </a:p>
          <a:p>
            <a:pPr marL="342900" indent="-342900">
              <a:buFont typeface="Arial" panose="020B0604020202020204" pitchFamily="34" charset="0"/>
              <a:buChar char="•"/>
            </a:pPr>
            <a:r>
              <a:rPr lang="en-US" altLang="en-US" sz="2500" dirty="0"/>
              <a:t>Crisis care and communication</a:t>
            </a:r>
          </a:p>
          <a:p>
            <a:pPr marL="342900" indent="-342900">
              <a:buFont typeface="Arial" panose="020B0604020202020204" pitchFamily="34" charset="0"/>
              <a:buChar char="•"/>
            </a:pPr>
            <a:endParaRPr lang="en-US" altLang="en-US" sz="2500" dirty="0"/>
          </a:p>
          <a:p>
            <a:r>
              <a:rPr lang="en-US" altLang="en-US" sz="2500" dirty="0"/>
              <a:t>In this underserved rural setting where substance use has increased over the past five years, it is important to coordinate the services that exist, identify ways to fill service gaps when presented, and reach those in greatest need. </a:t>
            </a:r>
          </a:p>
          <a:p>
            <a:endParaRPr lang="en-US" altLang="en-US" sz="2500" dirty="0"/>
          </a:p>
          <a:p>
            <a:r>
              <a:rPr lang="en-US" altLang="en-US" sz="2500" dirty="0"/>
              <a:t>Our findings support the need for Peer Recovery Coaches in a larger team of providers. These individuals:</a:t>
            </a:r>
          </a:p>
          <a:p>
            <a:pPr marL="342900" indent="-342900">
              <a:buFont typeface="Arial" panose="020B0604020202020204" pitchFamily="34" charset="0"/>
              <a:buChar char="•"/>
            </a:pPr>
            <a:r>
              <a:rPr lang="en-US" altLang="en-US" sz="2500" dirty="0"/>
              <a:t>Identify perhaps the most vulnerable portion of those to serve</a:t>
            </a:r>
          </a:p>
          <a:p>
            <a:pPr marL="342900" indent="-342900">
              <a:buFont typeface="Arial" panose="020B0604020202020204" pitchFamily="34" charset="0"/>
              <a:buChar char="•"/>
            </a:pPr>
            <a:r>
              <a:rPr lang="en-US" altLang="en-US" sz="2500" dirty="0"/>
              <a:t>Are available in high crisis moments</a:t>
            </a:r>
          </a:p>
          <a:p>
            <a:pPr marL="342900" indent="-342900">
              <a:buFont typeface="Arial" panose="020B0604020202020204" pitchFamily="34" charset="0"/>
              <a:buChar char="•"/>
            </a:pPr>
            <a:r>
              <a:rPr lang="en-US" altLang="en-US" sz="2500" dirty="0"/>
              <a:t>Have lived experiences and can connect easily; and</a:t>
            </a:r>
          </a:p>
          <a:p>
            <a:pPr marL="342900" indent="-342900">
              <a:buFont typeface="Arial" panose="020B0604020202020204" pitchFamily="34" charset="0"/>
              <a:buChar char="•"/>
            </a:pPr>
            <a:r>
              <a:rPr lang="en-US" altLang="en-US" sz="2500" dirty="0"/>
              <a:t>Can contribute their perspective to outreach and training efforts in a larger effort</a:t>
            </a:r>
          </a:p>
          <a:p>
            <a:pPr marL="342900" indent="-342900">
              <a:buFont typeface="Arial" panose="020B0604020202020204" pitchFamily="34" charset="0"/>
              <a:buChar char="•"/>
            </a:pPr>
            <a:endParaRPr lang="en-US" altLang="en-US" sz="2500" dirty="0"/>
          </a:p>
          <a:p>
            <a:r>
              <a:rPr lang="en-US" altLang="en-US" sz="2500" dirty="0"/>
              <a:t>As a result, sites that incorporated the Peer Recovery Coach perspective had greater outreach efforts, served more women and families in the community, and provided diverse training to a wider audience. Limitations noted at these sites included lower eligibility (filtering) abilities to start services and limited follow up. However, when combined with other services that could emphasize the long term follow up, the quality and sustainability of care was at the highest levels. </a:t>
            </a:r>
          </a:p>
          <a:p>
            <a:endParaRPr lang="en-US" altLang="en-US" sz="2500" dirty="0"/>
          </a:p>
        </p:txBody>
      </p:sp>
      <p:sp>
        <p:nvSpPr>
          <p:cNvPr id="2058" name="Text Box 122">
            <a:extLst>
              <a:ext uri="{FF2B5EF4-FFF2-40B4-BE49-F238E27FC236}">
                <a16:creationId xmlns:a16="http://schemas.microsoft.com/office/drawing/2014/main" id="{487A2BC8-A61C-350C-6350-0B9D21E6E5E1}"/>
              </a:ext>
            </a:extLst>
          </p:cNvPr>
          <p:cNvSpPr txBox="1">
            <a:spLocks noChangeArrowheads="1"/>
          </p:cNvSpPr>
          <p:nvPr/>
        </p:nvSpPr>
        <p:spPr bwMode="auto">
          <a:xfrm>
            <a:off x="17530764" y="7658100"/>
            <a:ext cx="15343888"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59338">
              <a:defRPr sz="3000">
                <a:solidFill>
                  <a:schemeClr val="tx1"/>
                </a:solidFill>
                <a:latin typeface="Arial" panose="020B0604020202020204" pitchFamily="34" charset="0"/>
              </a:defRPr>
            </a:lvl1pPr>
            <a:lvl2pPr marL="742950" indent="-285750" defTabSz="4859338">
              <a:defRPr sz="3000">
                <a:solidFill>
                  <a:schemeClr val="tx1"/>
                </a:solidFill>
                <a:latin typeface="Arial" panose="020B0604020202020204" pitchFamily="34" charset="0"/>
              </a:defRPr>
            </a:lvl2pPr>
            <a:lvl3pPr marL="1143000" indent="-228600" defTabSz="4859338">
              <a:defRPr sz="3000">
                <a:solidFill>
                  <a:schemeClr val="tx1"/>
                </a:solidFill>
                <a:latin typeface="Arial" panose="020B0604020202020204" pitchFamily="34" charset="0"/>
              </a:defRPr>
            </a:lvl3pPr>
            <a:lvl4pPr marL="1600200" indent="-228600" defTabSz="4859338">
              <a:defRPr sz="3000">
                <a:solidFill>
                  <a:schemeClr val="tx1"/>
                </a:solidFill>
                <a:latin typeface="Arial" panose="020B0604020202020204" pitchFamily="34" charset="0"/>
              </a:defRPr>
            </a:lvl4pPr>
            <a:lvl5pPr marL="2057400" indent="-228600" defTabSz="4859338">
              <a:defRPr sz="3000">
                <a:solidFill>
                  <a:schemeClr val="tx1"/>
                </a:solidFill>
                <a:latin typeface="Arial" panose="020B0604020202020204" pitchFamily="34" charset="0"/>
              </a:defRPr>
            </a:lvl5pPr>
            <a:lvl6pPr marL="2514600" indent="-228600" algn="just" defTabSz="4859338" eaLnBrk="0" fontAlgn="base" hangingPunct="0">
              <a:spcBef>
                <a:spcPct val="50000"/>
              </a:spcBef>
              <a:spcAft>
                <a:spcPct val="0"/>
              </a:spcAft>
              <a:defRPr sz="3000">
                <a:solidFill>
                  <a:schemeClr val="tx1"/>
                </a:solidFill>
                <a:latin typeface="Arial" panose="020B0604020202020204" pitchFamily="34" charset="0"/>
              </a:defRPr>
            </a:lvl6pPr>
            <a:lvl7pPr marL="2971800" indent="-228600" algn="just" defTabSz="4859338" eaLnBrk="0" fontAlgn="base" hangingPunct="0">
              <a:spcBef>
                <a:spcPct val="50000"/>
              </a:spcBef>
              <a:spcAft>
                <a:spcPct val="0"/>
              </a:spcAft>
              <a:defRPr sz="3000">
                <a:solidFill>
                  <a:schemeClr val="tx1"/>
                </a:solidFill>
                <a:latin typeface="Arial" panose="020B0604020202020204" pitchFamily="34" charset="0"/>
              </a:defRPr>
            </a:lvl7pPr>
            <a:lvl8pPr marL="3429000" indent="-228600" algn="just" defTabSz="4859338" eaLnBrk="0" fontAlgn="base" hangingPunct="0">
              <a:spcBef>
                <a:spcPct val="50000"/>
              </a:spcBef>
              <a:spcAft>
                <a:spcPct val="0"/>
              </a:spcAft>
              <a:defRPr sz="3000">
                <a:solidFill>
                  <a:schemeClr val="tx1"/>
                </a:solidFill>
                <a:latin typeface="Arial" panose="020B0604020202020204" pitchFamily="34" charset="0"/>
              </a:defRPr>
            </a:lvl8pPr>
            <a:lvl9pPr marL="3886200" indent="-228600" algn="just" defTabSz="4859338" eaLnBrk="0" fontAlgn="base" hangingPunct="0">
              <a:spcBef>
                <a:spcPct val="50000"/>
              </a:spcBef>
              <a:spcAft>
                <a:spcPct val="0"/>
              </a:spcAft>
              <a:defRPr sz="3000">
                <a:solidFill>
                  <a:schemeClr val="tx1"/>
                </a:solidFill>
                <a:latin typeface="Arial" panose="020B0604020202020204" pitchFamily="34" charset="0"/>
              </a:defRPr>
            </a:lvl9pPr>
          </a:lstStyle>
          <a:p>
            <a:pPr marL="342900" indent="-342900">
              <a:buFont typeface="Arial" panose="020B0604020202020204" pitchFamily="34" charset="0"/>
              <a:buChar char="•"/>
            </a:pPr>
            <a:r>
              <a:rPr lang="en-US" altLang="en-US" sz="2500" dirty="0"/>
              <a:t>5 sites within the WV IMPACT network (court appointed agency, hospital, coordination center, home visiting program, community resource program)</a:t>
            </a:r>
          </a:p>
          <a:p>
            <a:pPr marL="1085850" lvl="1" indent="-342900">
              <a:buFont typeface="Arial" panose="020B0604020202020204" pitchFamily="34" charset="0"/>
              <a:buChar char="•"/>
            </a:pPr>
            <a:r>
              <a:rPr lang="en-US" altLang="en-US" sz="2500" dirty="0"/>
              <a:t>2 sites with peer recovery coach involved in direct service delivery</a:t>
            </a:r>
          </a:p>
          <a:p>
            <a:pPr marL="1085850" lvl="1" indent="-342900">
              <a:buFont typeface="Arial" panose="020B0604020202020204" pitchFamily="34" charset="0"/>
              <a:buChar char="•"/>
            </a:pPr>
            <a:r>
              <a:rPr lang="en-US" altLang="en-US" sz="2500" dirty="0"/>
              <a:t>1 site incorporating peer recovery coach in training</a:t>
            </a:r>
          </a:p>
          <a:p>
            <a:pPr marL="1085850" lvl="1" indent="-342900">
              <a:buFont typeface="Arial" panose="020B0604020202020204" pitchFamily="34" charset="0"/>
              <a:buChar char="•"/>
            </a:pPr>
            <a:endParaRPr lang="en-US" altLang="en-US" sz="2500" dirty="0"/>
          </a:p>
          <a:p>
            <a:pPr marL="342900" indent="-342900">
              <a:buFont typeface="Arial" panose="020B0604020202020204" pitchFamily="34" charset="0"/>
              <a:buChar char="•"/>
            </a:pPr>
            <a:r>
              <a:rPr lang="en-US" altLang="en-US" sz="2500" dirty="0"/>
              <a:t> 97 participants actively receiving services during data collection from September 1, 2021-September 30, 2022.      </a:t>
            </a:r>
          </a:p>
          <a:p>
            <a:pPr marL="342900" indent="-342900">
              <a:buFont typeface="Arial" panose="020B0604020202020204" pitchFamily="34" charset="0"/>
              <a:buChar char="•"/>
            </a:pPr>
            <a:r>
              <a:rPr lang="en-US" altLang="en-US" sz="2500" dirty="0"/>
              <a:t> Peer Recovery Coach roles across sites (training, direct services, technical support) – see Figures.</a:t>
            </a:r>
          </a:p>
          <a:p>
            <a:pPr marL="342900" indent="-342900">
              <a:buFont typeface="Arial" panose="020B0604020202020204" pitchFamily="34" charset="0"/>
              <a:buChar char="•"/>
            </a:pPr>
            <a:endParaRPr lang="en-US" altLang="en-US" sz="2400" dirty="0"/>
          </a:p>
        </p:txBody>
      </p:sp>
      <p:sp>
        <p:nvSpPr>
          <p:cNvPr id="2059" name="Text Box 123">
            <a:extLst>
              <a:ext uri="{FF2B5EF4-FFF2-40B4-BE49-F238E27FC236}">
                <a16:creationId xmlns:a16="http://schemas.microsoft.com/office/drawing/2014/main" id="{3056FA95-27AC-954F-649D-FF4C4EFFA3F7}"/>
              </a:ext>
            </a:extLst>
          </p:cNvPr>
          <p:cNvSpPr txBox="1">
            <a:spLocks noChangeArrowheads="1"/>
          </p:cNvSpPr>
          <p:nvPr/>
        </p:nvSpPr>
        <p:spPr bwMode="auto">
          <a:xfrm>
            <a:off x="17867453" y="13584637"/>
            <a:ext cx="158496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59338">
              <a:defRPr sz="3000">
                <a:solidFill>
                  <a:schemeClr val="tx1"/>
                </a:solidFill>
                <a:latin typeface="Arial" panose="020B0604020202020204" pitchFamily="34" charset="0"/>
              </a:defRPr>
            </a:lvl1pPr>
            <a:lvl2pPr marL="742950" indent="-285750" defTabSz="4859338">
              <a:defRPr sz="3000">
                <a:solidFill>
                  <a:schemeClr val="tx1"/>
                </a:solidFill>
                <a:latin typeface="Arial" panose="020B0604020202020204" pitchFamily="34" charset="0"/>
              </a:defRPr>
            </a:lvl2pPr>
            <a:lvl3pPr marL="1143000" indent="-228600" defTabSz="4859338">
              <a:defRPr sz="3000">
                <a:solidFill>
                  <a:schemeClr val="tx1"/>
                </a:solidFill>
                <a:latin typeface="Arial" panose="020B0604020202020204" pitchFamily="34" charset="0"/>
              </a:defRPr>
            </a:lvl3pPr>
            <a:lvl4pPr marL="1600200" indent="-228600" defTabSz="4859338">
              <a:defRPr sz="3000">
                <a:solidFill>
                  <a:schemeClr val="tx1"/>
                </a:solidFill>
                <a:latin typeface="Arial" panose="020B0604020202020204" pitchFamily="34" charset="0"/>
              </a:defRPr>
            </a:lvl4pPr>
            <a:lvl5pPr marL="2057400" indent="-228600" defTabSz="4859338">
              <a:defRPr sz="3000">
                <a:solidFill>
                  <a:schemeClr val="tx1"/>
                </a:solidFill>
                <a:latin typeface="Arial" panose="020B0604020202020204" pitchFamily="34" charset="0"/>
              </a:defRPr>
            </a:lvl5pPr>
            <a:lvl6pPr marL="2514600" indent="-228600" algn="just" defTabSz="4859338" eaLnBrk="0" fontAlgn="base" hangingPunct="0">
              <a:spcBef>
                <a:spcPct val="50000"/>
              </a:spcBef>
              <a:spcAft>
                <a:spcPct val="0"/>
              </a:spcAft>
              <a:defRPr sz="3000">
                <a:solidFill>
                  <a:schemeClr val="tx1"/>
                </a:solidFill>
                <a:latin typeface="Arial" panose="020B0604020202020204" pitchFamily="34" charset="0"/>
              </a:defRPr>
            </a:lvl6pPr>
            <a:lvl7pPr marL="2971800" indent="-228600" algn="just" defTabSz="4859338" eaLnBrk="0" fontAlgn="base" hangingPunct="0">
              <a:spcBef>
                <a:spcPct val="50000"/>
              </a:spcBef>
              <a:spcAft>
                <a:spcPct val="0"/>
              </a:spcAft>
              <a:defRPr sz="3000">
                <a:solidFill>
                  <a:schemeClr val="tx1"/>
                </a:solidFill>
                <a:latin typeface="Arial" panose="020B0604020202020204" pitchFamily="34" charset="0"/>
              </a:defRPr>
            </a:lvl7pPr>
            <a:lvl8pPr marL="3429000" indent="-228600" algn="just" defTabSz="4859338" eaLnBrk="0" fontAlgn="base" hangingPunct="0">
              <a:spcBef>
                <a:spcPct val="50000"/>
              </a:spcBef>
              <a:spcAft>
                <a:spcPct val="0"/>
              </a:spcAft>
              <a:defRPr sz="3000">
                <a:solidFill>
                  <a:schemeClr val="tx1"/>
                </a:solidFill>
                <a:latin typeface="Arial" panose="020B0604020202020204" pitchFamily="34" charset="0"/>
              </a:defRPr>
            </a:lvl8pPr>
            <a:lvl9pPr marL="3886200" indent="-228600" algn="just" defTabSz="4859338" eaLnBrk="0" fontAlgn="base" hangingPunct="0">
              <a:spcBef>
                <a:spcPct val="50000"/>
              </a:spcBef>
              <a:spcAft>
                <a:spcPct val="0"/>
              </a:spcAft>
              <a:defRPr sz="3000">
                <a:solidFill>
                  <a:schemeClr val="tx1"/>
                </a:solidFill>
                <a:latin typeface="Arial" panose="020B0604020202020204" pitchFamily="34" charset="0"/>
              </a:defRPr>
            </a:lvl9pPr>
          </a:lstStyle>
          <a:p>
            <a:pPr marL="0" marR="0" algn="l">
              <a:spcBef>
                <a:spcPts val="0"/>
              </a:spcBef>
              <a:spcAft>
                <a:spcPts val="800"/>
              </a:spcAft>
            </a:pPr>
            <a:r>
              <a:rPr lang="en-US" sz="2500" dirty="0">
                <a:solidFill>
                  <a:srgbClr val="000000"/>
                </a:solidFill>
                <a:cs typeface="Arial" panose="020B0604020202020204" pitchFamily="34" charset="0"/>
              </a:rPr>
              <a:t>Connecting with Families and Training Others in the Workforce</a:t>
            </a:r>
          </a:p>
          <a:p>
            <a:pPr marL="0" marR="0" algn="l">
              <a:spcBef>
                <a:spcPts val="0"/>
              </a:spcBef>
              <a:spcAft>
                <a:spcPts val="800"/>
              </a:spcAft>
            </a:pPr>
            <a:r>
              <a:rPr lang="en-US" sz="2500" b="0" i="0" u="none" strike="noStrike" dirty="0">
                <a:solidFill>
                  <a:srgbClr val="000000"/>
                </a:solidFill>
                <a:effectLst/>
                <a:cs typeface="Arial" panose="020B0604020202020204" pitchFamily="34" charset="0"/>
              </a:rPr>
              <a:t>Video: </a:t>
            </a:r>
            <a:r>
              <a:rPr lang="en-US" sz="2500" b="0" i="0" u="none" strike="noStrike" dirty="0">
                <a:solidFill>
                  <a:srgbClr val="002060"/>
                </a:solidFill>
                <a:effectLst/>
                <a:cs typeface="Arial" panose="020B0604020202020204" pitchFamily="34" charset="0"/>
                <a:hlinkClick r:id="rId2" tooltip="Original URL:&#10;https://wvimpact.org/impact-services/&#10;&#10;Click to follow link.">
                  <a:extLst>
                    <a:ext uri="{A12FA001-AC4F-418D-AE19-62706E023703}">
                      <ahyp:hlinkClr xmlns:ahyp="http://schemas.microsoft.com/office/drawing/2018/hyperlinkcolor" val="tx"/>
                    </a:ext>
                  </a:extLst>
                </a:hlinkClick>
              </a:rPr>
              <a:t>https://wvimpact.org/impact-services/</a:t>
            </a:r>
            <a:r>
              <a:rPr lang="en-US" sz="2500" b="0" i="0" u="none" strike="noStrike" dirty="0">
                <a:solidFill>
                  <a:srgbClr val="002060"/>
                </a:solidFill>
                <a:effectLst/>
                <a:cs typeface="Arial" panose="020B0604020202020204" pitchFamily="34" charset="0"/>
              </a:rPr>
              <a:t>   </a:t>
            </a:r>
            <a:r>
              <a:rPr lang="en-US" sz="2500" b="0" i="0" u="none" strike="noStrike" dirty="0">
                <a:solidFill>
                  <a:srgbClr val="000000"/>
                </a:solidFill>
                <a:effectLst/>
                <a:cs typeface="Arial" panose="020B0604020202020204" pitchFamily="34" charset="0"/>
              </a:rPr>
              <a:t>How do peer recovery coaches change lives? </a:t>
            </a:r>
          </a:p>
          <a:p>
            <a:pPr marL="0" marR="0" algn="l">
              <a:spcBef>
                <a:spcPts val="0"/>
              </a:spcBef>
              <a:spcAft>
                <a:spcPts val="800"/>
              </a:spcAft>
            </a:pPr>
            <a:r>
              <a:rPr lang="en-US" sz="2500" b="0" i="0" u="none" strike="noStrike" dirty="0">
                <a:solidFill>
                  <a:srgbClr val="000000"/>
                </a:solidFill>
                <a:effectLst/>
                <a:cs typeface="Arial" panose="020B0604020202020204" pitchFamily="34" charset="0"/>
              </a:rPr>
              <a:t>Blogs </a:t>
            </a:r>
            <a:r>
              <a:rPr lang="en-US" sz="2500" b="0" i="0" u="none" strike="noStrike" dirty="0">
                <a:solidFill>
                  <a:srgbClr val="002060"/>
                </a:solidFill>
                <a:effectLst/>
                <a:cs typeface="Arial" panose="020B0604020202020204" pitchFamily="34" charset="0"/>
                <a:hlinkClick r:id="rId3" tooltip="Original URL:&#10;https://wvimpact.org/blog/&#10;&#10;Click to follow link.">
                  <a:extLst>
                    <a:ext uri="{A12FA001-AC4F-418D-AE19-62706E023703}">
                      <ahyp:hlinkClr xmlns:ahyp="http://schemas.microsoft.com/office/drawing/2018/hyperlinkcolor" val="tx"/>
                    </a:ext>
                  </a:extLst>
                </a:hlinkClick>
              </a:rPr>
              <a:t>https://wvimpact.org/blog/</a:t>
            </a:r>
            <a:endParaRPr lang="en-US" sz="2500" b="0" i="0" u="none" strike="noStrike" dirty="0">
              <a:solidFill>
                <a:srgbClr val="002060"/>
              </a:solidFill>
              <a:effectLst/>
              <a:cs typeface="Arial" panose="020B0604020202020204" pitchFamily="34" charset="0"/>
            </a:endParaRPr>
          </a:p>
          <a:p>
            <a:pPr lvl="1" algn="l">
              <a:buFont typeface="Arial" panose="020B0604020202020204" pitchFamily="34" charset="0"/>
              <a:buChar char="•"/>
            </a:pPr>
            <a:r>
              <a:rPr lang="en-US" sz="2500" b="0" i="1" u="none" strike="noStrike" dirty="0">
                <a:solidFill>
                  <a:srgbClr val="000000"/>
                </a:solidFill>
                <a:effectLst/>
                <a:cs typeface="Arial" panose="020B0604020202020204" pitchFamily="34" charset="0"/>
              </a:rPr>
              <a:t>People sometimes just need someone to listen to them </a:t>
            </a:r>
            <a:r>
              <a:rPr lang="en-US" sz="2500" b="0" i="0" u="none" strike="noStrike" dirty="0">
                <a:solidFill>
                  <a:srgbClr val="000000"/>
                </a:solidFill>
                <a:effectLst/>
                <a:cs typeface="Arial" panose="020B0604020202020204" pitchFamily="34" charset="0"/>
              </a:rPr>
              <a:t>(Blog #1)</a:t>
            </a:r>
          </a:p>
          <a:p>
            <a:pPr lvl="1" algn="l">
              <a:buFont typeface="Arial" panose="020B0604020202020204" pitchFamily="34" charset="0"/>
              <a:buChar char="•"/>
            </a:pPr>
            <a:r>
              <a:rPr lang="en-US" sz="2500" b="0" i="1" u="none" strike="noStrike" dirty="0">
                <a:solidFill>
                  <a:srgbClr val="000000"/>
                </a:solidFill>
                <a:effectLst/>
                <a:cs typeface="Arial" panose="020B0604020202020204" pitchFamily="34" charset="0"/>
              </a:rPr>
              <a:t>Missed</a:t>
            </a:r>
            <a:r>
              <a:rPr lang="en-US" sz="2500" b="0" i="0" u="none" strike="noStrike" dirty="0">
                <a:solidFill>
                  <a:srgbClr val="000000"/>
                </a:solidFill>
                <a:effectLst/>
                <a:cs typeface="Arial" panose="020B0604020202020204" pitchFamily="34" charset="0"/>
              </a:rPr>
              <a:t> (Blog #2) </a:t>
            </a:r>
          </a:p>
          <a:p>
            <a:pPr lvl="1" algn="l">
              <a:buFont typeface="Arial" panose="020B0604020202020204" pitchFamily="34" charset="0"/>
              <a:buChar char="•"/>
            </a:pPr>
            <a:r>
              <a:rPr lang="en-US" sz="2500" b="0" i="1" u="none" strike="noStrike" dirty="0">
                <a:solidFill>
                  <a:srgbClr val="000000"/>
                </a:solidFill>
                <a:effectLst/>
                <a:cs typeface="Arial" panose="020B0604020202020204" pitchFamily="34" charset="0"/>
              </a:rPr>
              <a:t>Hello, My Name, is Brian </a:t>
            </a:r>
            <a:r>
              <a:rPr lang="en-US" sz="2500" b="0" i="0" u="none" strike="noStrike" dirty="0">
                <a:solidFill>
                  <a:srgbClr val="000000"/>
                </a:solidFill>
                <a:effectLst/>
                <a:cs typeface="Arial" panose="020B0604020202020204" pitchFamily="34" charset="0"/>
              </a:rPr>
              <a:t>(Blog #3) </a:t>
            </a:r>
          </a:p>
          <a:p>
            <a:pPr lvl="1" algn="l">
              <a:buFont typeface="Arial" panose="020B0604020202020204" pitchFamily="34" charset="0"/>
              <a:buChar char="•"/>
            </a:pPr>
            <a:r>
              <a:rPr lang="en-US" sz="2500" b="0" i="1" u="none" strike="noStrike" dirty="0">
                <a:solidFill>
                  <a:srgbClr val="000000"/>
                </a:solidFill>
                <a:effectLst/>
                <a:cs typeface="Arial" panose="020B0604020202020204" pitchFamily="34" charset="0"/>
              </a:rPr>
              <a:t>When I Met Amy </a:t>
            </a:r>
            <a:r>
              <a:rPr lang="en-US" sz="2500" b="0" i="0" u="none" strike="noStrike" dirty="0">
                <a:solidFill>
                  <a:srgbClr val="000000"/>
                </a:solidFill>
                <a:effectLst/>
                <a:cs typeface="Arial" panose="020B0604020202020204" pitchFamily="34" charset="0"/>
              </a:rPr>
              <a:t>(Blog #4)</a:t>
            </a:r>
          </a:p>
          <a:p>
            <a:pPr marL="457200" lvl="1" indent="0" algn="l"/>
            <a:endParaRPr lang="en-US" sz="2500" b="0" i="0" u="none" strike="noStrike" dirty="0">
              <a:solidFill>
                <a:srgbClr val="000000"/>
              </a:solidFill>
              <a:effectLst/>
              <a:cs typeface="Arial" panose="020B0604020202020204" pitchFamily="34" charset="0"/>
            </a:endParaRPr>
          </a:p>
          <a:p>
            <a:pPr marL="0" marR="0" algn="l">
              <a:spcBef>
                <a:spcPts val="0"/>
              </a:spcBef>
              <a:spcAft>
                <a:spcPts val="800"/>
              </a:spcAft>
            </a:pPr>
            <a:r>
              <a:rPr lang="en-US" sz="2500" dirty="0">
                <a:solidFill>
                  <a:srgbClr val="000000"/>
                </a:solidFill>
                <a:cs typeface="Arial" panose="020B0604020202020204" pitchFamily="34" charset="0"/>
              </a:rPr>
              <a:t>ECHO Platform Case Discussions </a:t>
            </a:r>
            <a:r>
              <a:rPr lang="en-US" sz="2500" b="0" i="0" u="none" strike="noStrike" dirty="0">
                <a:solidFill>
                  <a:srgbClr val="000000"/>
                </a:solidFill>
                <a:effectLst/>
                <a:cs typeface="Arial" panose="020B0604020202020204" pitchFamily="34" charset="0"/>
              </a:rPr>
              <a:t>– Peer Support </a:t>
            </a:r>
          </a:p>
          <a:p>
            <a:pPr marL="0" marR="0" algn="l">
              <a:spcBef>
                <a:spcPts val="0"/>
              </a:spcBef>
              <a:spcAft>
                <a:spcPts val="800"/>
              </a:spcAft>
            </a:pPr>
            <a:r>
              <a:rPr lang="en-US" sz="2500" b="0" i="0" u="none" strike="noStrike" dirty="0">
                <a:solidFill>
                  <a:srgbClr val="000000"/>
                </a:solidFill>
                <a:effectLst/>
                <a:cs typeface="Arial" panose="020B0604020202020204" pitchFamily="34" charset="0"/>
              </a:rPr>
              <a:t>Communities of Practice – Recovery Interventions and Success Stories  </a:t>
            </a:r>
          </a:p>
        </p:txBody>
      </p:sp>
      <p:sp>
        <p:nvSpPr>
          <p:cNvPr id="2060" name="Text Box 124">
            <a:extLst>
              <a:ext uri="{FF2B5EF4-FFF2-40B4-BE49-F238E27FC236}">
                <a16:creationId xmlns:a16="http://schemas.microsoft.com/office/drawing/2014/main" id="{1AFBE2A3-91D6-9A0A-240D-E8CDF2EA5AB4}"/>
              </a:ext>
            </a:extLst>
          </p:cNvPr>
          <p:cNvSpPr txBox="1">
            <a:spLocks noChangeArrowheads="1"/>
          </p:cNvSpPr>
          <p:nvPr/>
        </p:nvSpPr>
        <p:spPr bwMode="auto">
          <a:xfrm>
            <a:off x="589405" y="23114980"/>
            <a:ext cx="10688195" cy="981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59338">
              <a:defRPr sz="3000">
                <a:solidFill>
                  <a:schemeClr val="tx1"/>
                </a:solidFill>
                <a:latin typeface="Arial" panose="020B0604020202020204" pitchFamily="34" charset="0"/>
              </a:defRPr>
            </a:lvl1pPr>
            <a:lvl2pPr marL="742950" indent="-285750" defTabSz="4859338">
              <a:defRPr sz="3000">
                <a:solidFill>
                  <a:schemeClr val="tx1"/>
                </a:solidFill>
                <a:latin typeface="Arial" panose="020B0604020202020204" pitchFamily="34" charset="0"/>
              </a:defRPr>
            </a:lvl2pPr>
            <a:lvl3pPr marL="1143000" indent="-228600" defTabSz="4859338">
              <a:defRPr sz="3000">
                <a:solidFill>
                  <a:schemeClr val="tx1"/>
                </a:solidFill>
                <a:latin typeface="Arial" panose="020B0604020202020204" pitchFamily="34" charset="0"/>
              </a:defRPr>
            </a:lvl3pPr>
            <a:lvl4pPr marL="1600200" indent="-228600" defTabSz="4859338">
              <a:defRPr sz="3000">
                <a:solidFill>
                  <a:schemeClr val="tx1"/>
                </a:solidFill>
                <a:latin typeface="Arial" panose="020B0604020202020204" pitchFamily="34" charset="0"/>
              </a:defRPr>
            </a:lvl4pPr>
            <a:lvl5pPr marL="2057400" indent="-228600" defTabSz="4859338">
              <a:defRPr sz="3000">
                <a:solidFill>
                  <a:schemeClr val="tx1"/>
                </a:solidFill>
                <a:latin typeface="Arial" panose="020B0604020202020204" pitchFamily="34" charset="0"/>
              </a:defRPr>
            </a:lvl5pPr>
            <a:lvl6pPr marL="2514600" indent="-228600" algn="just" defTabSz="4859338" eaLnBrk="0" fontAlgn="base" hangingPunct="0">
              <a:spcBef>
                <a:spcPct val="50000"/>
              </a:spcBef>
              <a:spcAft>
                <a:spcPct val="0"/>
              </a:spcAft>
              <a:defRPr sz="3000">
                <a:solidFill>
                  <a:schemeClr val="tx1"/>
                </a:solidFill>
                <a:latin typeface="Arial" panose="020B0604020202020204" pitchFamily="34" charset="0"/>
              </a:defRPr>
            </a:lvl6pPr>
            <a:lvl7pPr marL="2971800" indent="-228600" algn="just" defTabSz="4859338" eaLnBrk="0" fontAlgn="base" hangingPunct="0">
              <a:spcBef>
                <a:spcPct val="50000"/>
              </a:spcBef>
              <a:spcAft>
                <a:spcPct val="0"/>
              </a:spcAft>
              <a:defRPr sz="3000">
                <a:solidFill>
                  <a:schemeClr val="tx1"/>
                </a:solidFill>
                <a:latin typeface="Arial" panose="020B0604020202020204" pitchFamily="34" charset="0"/>
              </a:defRPr>
            </a:lvl7pPr>
            <a:lvl8pPr marL="3429000" indent="-228600" algn="just" defTabSz="4859338" eaLnBrk="0" fontAlgn="base" hangingPunct="0">
              <a:spcBef>
                <a:spcPct val="50000"/>
              </a:spcBef>
              <a:spcAft>
                <a:spcPct val="0"/>
              </a:spcAft>
              <a:defRPr sz="3000">
                <a:solidFill>
                  <a:schemeClr val="tx1"/>
                </a:solidFill>
                <a:latin typeface="Arial" panose="020B0604020202020204" pitchFamily="34" charset="0"/>
              </a:defRPr>
            </a:lvl8pPr>
            <a:lvl9pPr marL="3886200" indent="-228600" algn="just" defTabSz="4859338" eaLnBrk="0" fontAlgn="base" hangingPunct="0">
              <a:spcBef>
                <a:spcPct val="50000"/>
              </a:spcBef>
              <a:spcAft>
                <a:spcPct val="0"/>
              </a:spcAft>
              <a:defRPr sz="3000">
                <a:solidFill>
                  <a:schemeClr val="tx1"/>
                </a:solidFill>
                <a:latin typeface="Arial" panose="020B0604020202020204" pitchFamily="34" charset="0"/>
              </a:defRPr>
            </a:lvl9pPr>
          </a:lstStyle>
          <a:p>
            <a:pPr marL="342900" indent="-342900" algn="l">
              <a:buFont typeface="Arial" panose="020B0604020202020204" pitchFamily="34" charset="0"/>
              <a:buChar char="•"/>
            </a:pPr>
            <a:r>
              <a:rPr lang="en-US" altLang="en-US" sz="2300" b="1" dirty="0"/>
              <a:t>Team</a:t>
            </a:r>
          </a:p>
          <a:p>
            <a:pPr marL="1085850" lvl="1" indent="-342900" algn="l">
              <a:buFont typeface="Arial" panose="020B0604020202020204" pitchFamily="34" charset="0"/>
              <a:buChar char="•"/>
            </a:pPr>
            <a:r>
              <a:rPr lang="en-US" altLang="en-US" sz="2300" b="1" i="1" dirty="0"/>
              <a:t>Demonstration Site 1: </a:t>
            </a:r>
            <a:r>
              <a:rPr lang="en-US" altLang="en-US" sz="2300" dirty="0"/>
              <a:t>CASA, Inc.</a:t>
            </a:r>
          </a:p>
          <a:p>
            <a:pPr marL="1085850" lvl="1" indent="-342900" algn="l">
              <a:buFont typeface="Arial" panose="020B0604020202020204" pitchFamily="34" charset="0"/>
              <a:buChar char="•"/>
            </a:pPr>
            <a:r>
              <a:rPr lang="en-US" altLang="en-US" sz="2300" b="1" i="1" dirty="0"/>
              <a:t>Demonstration Site 2: </a:t>
            </a:r>
            <a:r>
              <a:rPr lang="en-US" altLang="en-US" sz="2300" dirty="0"/>
              <a:t>Wheeling Hospital</a:t>
            </a:r>
          </a:p>
          <a:p>
            <a:pPr marL="1085850" lvl="1" indent="-342900" algn="l">
              <a:buFont typeface="Arial" panose="020B0604020202020204" pitchFamily="34" charset="0"/>
              <a:buChar char="•"/>
            </a:pPr>
            <a:r>
              <a:rPr lang="en-US" altLang="en-US" sz="2300" b="1" i="1" dirty="0"/>
              <a:t>Coordinating Center 3: </a:t>
            </a:r>
            <a:r>
              <a:rPr lang="en-US" altLang="en-US" sz="2300" dirty="0"/>
              <a:t>Morgantown, WV</a:t>
            </a:r>
          </a:p>
          <a:p>
            <a:pPr marL="1085850" lvl="1" indent="-342900" algn="l">
              <a:buFont typeface="Arial" panose="020B0604020202020204" pitchFamily="34" charset="0"/>
              <a:buChar char="•"/>
            </a:pPr>
            <a:r>
              <a:rPr lang="en-US" altLang="en-US" sz="2300" b="1" i="1" dirty="0"/>
              <a:t>Demonstration Site 4: </a:t>
            </a:r>
            <a:r>
              <a:rPr lang="en-US" altLang="en-US" sz="2300" dirty="0"/>
              <a:t>Burlington United Family Services</a:t>
            </a:r>
          </a:p>
          <a:p>
            <a:pPr marL="1085850" lvl="1" indent="-342900" algn="l">
              <a:buFont typeface="Arial" panose="020B0604020202020204" pitchFamily="34" charset="0"/>
              <a:buChar char="•"/>
            </a:pPr>
            <a:r>
              <a:rPr lang="en-US" altLang="en-US" sz="2300" b="1" i="1" dirty="0"/>
              <a:t>Demonstration Site 5:</a:t>
            </a:r>
            <a:r>
              <a:rPr lang="en-US" altLang="en-US" sz="2300" dirty="0"/>
              <a:t> Taylor Family Resource Network</a:t>
            </a:r>
          </a:p>
          <a:p>
            <a:pPr marL="342900" indent="-342900" algn="l">
              <a:buFont typeface="Arial" panose="020B0604020202020204" pitchFamily="34" charset="0"/>
              <a:buChar char="•"/>
            </a:pPr>
            <a:r>
              <a:rPr lang="en-US" altLang="en-US" sz="2300" b="1" dirty="0"/>
              <a:t>Participants</a:t>
            </a:r>
          </a:p>
          <a:p>
            <a:pPr marL="1085850" lvl="1" indent="-342900" algn="l">
              <a:buFont typeface="Arial" panose="020B0604020202020204" pitchFamily="34" charset="0"/>
              <a:buChar char="•"/>
            </a:pPr>
            <a:r>
              <a:rPr lang="en-US" altLang="en-US" sz="2300" dirty="0"/>
              <a:t>Women who have experienced, or are experiencing substance use with infant (0-3 months)</a:t>
            </a:r>
          </a:p>
          <a:p>
            <a:pPr marL="1085850" lvl="1" indent="-342900" algn="l">
              <a:buFont typeface="Arial" panose="020B0604020202020204" pitchFamily="34" charset="0"/>
              <a:buChar char="•"/>
            </a:pPr>
            <a:r>
              <a:rPr lang="en-US" altLang="en-US" sz="2300" dirty="0"/>
              <a:t>Kinship care (as introduced) support</a:t>
            </a:r>
          </a:p>
          <a:p>
            <a:pPr marL="1085850" lvl="1" indent="-342900" algn="l">
              <a:buFont typeface="Arial" panose="020B0604020202020204" pitchFamily="34" charset="0"/>
              <a:buChar char="•"/>
            </a:pPr>
            <a:r>
              <a:rPr lang="en-US" altLang="en-US" sz="2300" dirty="0"/>
              <a:t>Providers</a:t>
            </a:r>
          </a:p>
          <a:p>
            <a:pPr marL="342900" indent="-342900" algn="l">
              <a:buFont typeface="Arial" panose="020B0604020202020204" pitchFamily="34" charset="0"/>
              <a:buChar char="•"/>
            </a:pPr>
            <a:r>
              <a:rPr lang="en-US" altLang="en-US" sz="2300" b="1" dirty="0"/>
              <a:t>Training Initiatives</a:t>
            </a:r>
          </a:p>
          <a:p>
            <a:pPr marL="1085850" lvl="1" indent="-342900" algn="l">
              <a:buFont typeface="Arial" panose="020B0604020202020204" pitchFamily="34" charset="0"/>
              <a:buChar char="•"/>
            </a:pPr>
            <a:r>
              <a:rPr lang="en-US" altLang="en-US" sz="2300" dirty="0"/>
              <a:t>Modules for providers and families</a:t>
            </a:r>
          </a:p>
          <a:p>
            <a:pPr marL="1085850" lvl="1" indent="-342900" algn="l">
              <a:buFont typeface="Arial" panose="020B0604020202020204" pitchFamily="34" charset="0"/>
              <a:buChar char="•"/>
            </a:pPr>
            <a:r>
              <a:rPr lang="en-US" altLang="en-US" sz="2300" dirty="0"/>
              <a:t>Blogs</a:t>
            </a:r>
          </a:p>
          <a:p>
            <a:pPr marL="1085850" lvl="1" indent="-342900" algn="l">
              <a:buFont typeface="Arial" panose="020B0604020202020204" pitchFamily="34" charset="0"/>
              <a:buChar char="•"/>
            </a:pPr>
            <a:r>
              <a:rPr lang="en-US" altLang="en-US" sz="2300" dirty="0"/>
              <a:t>Communities of Practice</a:t>
            </a:r>
          </a:p>
          <a:p>
            <a:pPr marL="1085850" lvl="1" indent="-342900" algn="l">
              <a:buFont typeface="Arial" panose="020B0604020202020204" pitchFamily="34" charset="0"/>
              <a:buChar char="•"/>
            </a:pPr>
            <a:r>
              <a:rPr lang="en-US" altLang="en-US" sz="2300" dirty="0"/>
              <a:t>ECHO platforms</a:t>
            </a:r>
          </a:p>
          <a:p>
            <a:pPr marL="342900" indent="-342900" algn="l">
              <a:buFont typeface="Arial" panose="020B0604020202020204" pitchFamily="34" charset="0"/>
              <a:buChar char="•"/>
            </a:pPr>
            <a:r>
              <a:rPr lang="en-US" altLang="en-US" sz="2300" b="1" dirty="0"/>
              <a:t>Direct Service Initiatives</a:t>
            </a:r>
          </a:p>
          <a:p>
            <a:pPr marL="1085850" lvl="1" indent="-342900" algn="l">
              <a:buFont typeface="Arial" panose="020B0604020202020204" pitchFamily="34" charset="0"/>
              <a:buChar char="•"/>
            </a:pPr>
            <a:r>
              <a:rPr lang="en-US" altLang="en-US" sz="2300" dirty="0"/>
              <a:t>Two-generational services</a:t>
            </a:r>
          </a:p>
          <a:p>
            <a:pPr marL="1085850" lvl="1" indent="-342900" algn="l">
              <a:buFont typeface="Arial" panose="020B0604020202020204" pitchFamily="34" charset="0"/>
              <a:buChar char="•"/>
            </a:pPr>
            <a:r>
              <a:rPr lang="en-US" altLang="en-US" sz="2300" dirty="0"/>
              <a:t>Care coordination</a:t>
            </a:r>
          </a:p>
          <a:p>
            <a:pPr marL="1085850" lvl="1" indent="-342900" algn="l">
              <a:buFont typeface="Arial" panose="020B0604020202020204" pitchFamily="34" charset="0"/>
              <a:buChar char="•"/>
            </a:pPr>
            <a:r>
              <a:rPr lang="en-US" altLang="en-US" sz="2300" dirty="0"/>
              <a:t>Referral for service gaps</a:t>
            </a:r>
          </a:p>
          <a:p>
            <a:pPr marL="342900" indent="-342900" algn="l">
              <a:buFont typeface="Arial" panose="020B0604020202020204" pitchFamily="34" charset="0"/>
              <a:buChar char="•"/>
            </a:pPr>
            <a:endParaRPr lang="en-US" altLang="en-US" sz="2300" dirty="0"/>
          </a:p>
        </p:txBody>
      </p:sp>
      <p:sp>
        <p:nvSpPr>
          <p:cNvPr id="2063" name="Text Box 127">
            <a:extLst>
              <a:ext uri="{FF2B5EF4-FFF2-40B4-BE49-F238E27FC236}">
                <a16:creationId xmlns:a16="http://schemas.microsoft.com/office/drawing/2014/main" id="{FE905208-2072-6FD1-4BCB-8036B12E3F3C}"/>
              </a:ext>
            </a:extLst>
          </p:cNvPr>
          <p:cNvSpPr txBox="1">
            <a:spLocks noChangeArrowheads="1"/>
          </p:cNvSpPr>
          <p:nvPr/>
        </p:nvSpPr>
        <p:spPr bwMode="auto">
          <a:xfrm>
            <a:off x="35138611" y="30327600"/>
            <a:ext cx="15381989"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59338">
              <a:defRPr sz="3000">
                <a:solidFill>
                  <a:schemeClr val="tx1"/>
                </a:solidFill>
                <a:latin typeface="Arial" panose="020B0604020202020204" pitchFamily="34" charset="0"/>
              </a:defRPr>
            </a:lvl1pPr>
            <a:lvl2pPr marL="742950" indent="-285750" defTabSz="4859338">
              <a:defRPr sz="3000">
                <a:solidFill>
                  <a:schemeClr val="tx1"/>
                </a:solidFill>
                <a:latin typeface="Arial" panose="020B0604020202020204" pitchFamily="34" charset="0"/>
              </a:defRPr>
            </a:lvl2pPr>
            <a:lvl3pPr marL="1143000" indent="-228600" defTabSz="4859338">
              <a:defRPr sz="3000">
                <a:solidFill>
                  <a:schemeClr val="tx1"/>
                </a:solidFill>
                <a:latin typeface="Arial" panose="020B0604020202020204" pitchFamily="34" charset="0"/>
              </a:defRPr>
            </a:lvl3pPr>
            <a:lvl4pPr marL="1600200" indent="-228600" defTabSz="4859338">
              <a:defRPr sz="3000">
                <a:solidFill>
                  <a:schemeClr val="tx1"/>
                </a:solidFill>
                <a:latin typeface="Arial" panose="020B0604020202020204" pitchFamily="34" charset="0"/>
              </a:defRPr>
            </a:lvl4pPr>
            <a:lvl5pPr marL="2057400" indent="-228600" defTabSz="4859338">
              <a:defRPr sz="3000">
                <a:solidFill>
                  <a:schemeClr val="tx1"/>
                </a:solidFill>
                <a:latin typeface="Arial" panose="020B0604020202020204" pitchFamily="34" charset="0"/>
              </a:defRPr>
            </a:lvl5pPr>
            <a:lvl6pPr marL="2514600" indent="-228600" algn="just" defTabSz="4859338" eaLnBrk="0" fontAlgn="base" hangingPunct="0">
              <a:spcBef>
                <a:spcPct val="50000"/>
              </a:spcBef>
              <a:spcAft>
                <a:spcPct val="0"/>
              </a:spcAft>
              <a:defRPr sz="3000">
                <a:solidFill>
                  <a:schemeClr val="tx1"/>
                </a:solidFill>
                <a:latin typeface="Arial" panose="020B0604020202020204" pitchFamily="34" charset="0"/>
              </a:defRPr>
            </a:lvl6pPr>
            <a:lvl7pPr marL="2971800" indent="-228600" algn="just" defTabSz="4859338" eaLnBrk="0" fontAlgn="base" hangingPunct="0">
              <a:spcBef>
                <a:spcPct val="50000"/>
              </a:spcBef>
              <a:spcAft>
                <a:spcPct val="0"/>
              </a:spcAft>
              <a:defRPr sz="3000">
                <a:solidFill>
                  <a:schemeClr val="tx1"/>
                </a:solidFill>
                <a:latin typeface="Arial" panose="020B0604020202020204" pitchFamily="34" charset="0"/>
              </a:defRPr>
            </a:lvl7pPr>
            <a:lvl8pPr marL="3429000" indent="-228600" algn="just" defTabSz="4859338" eaLnBrk="0" fontAlgn="base" hangingPunct="0">
              <a:spcBef>
                <a:spcPct val="50000"/>
              </a:spcBef>
              <a:spcAft>
                <a:spcPct val="0"/>
              </a:spcAft>
              <a:defRPr sz="3000">
                <a:solidFill>
                  <a:schemeClr val="tx1"/>
                </a:solidFill>
                <a:latin typeface="Arial" panose="020B0604020202020204" pitchFamily="34" charset="0"/>
              </a:defRPr>
            </a:lvl8pPr>
            <a:lvl9pPr marL="3886200" indent="-228600" algn="just" defTabSz="4859338" eaLnBrk="0" fontAlgn="base" hangingPunct="0">
              <a:spcBef>
                <a:spcPct val="50000"/>
              </a:spcBef>
              <a:spcAft>
                <a:spcPct val="0"/>
              </a:spcAft>
              <a:defRPr sz="3000">
                <a:solidFill>
                  <a:schemeClr val="tx1"/>
                </a:solidFill>
                <a:latin typeface="Arial" panose="020B0604020202020204" pitchFamily="34" charset="0"/>
              </a:defRPr>
            </a:lvl9pPr>
          </a:lstStyle>
          <a:p>
            <a:r>
              <a:rPr lang="en-US" sz="2500" b="0" i="0" u="none" strike="noStrike" dirty="0">
                <a:effectLst/>
                <a:cs typeface="Arial" panose="020B0604020202020204" pitchFamily="34" charset="0"/>
              </a:rPr>
              <a:t>This Appalachian Rural Health Integration Model (ARHIM) Program is supported by the Health Resources and Services Administration (HRSA) of the U.S. Department of Health and Human Services (HHS) as part of an award totaling $600,000 with 0 percentage financed with non­governmental sources. The contents are those of the author(s) and do not necessarily represent the official views of, nor an endorsement, by HRSA, HHS or the U.S. Government.</a:t>
            </a:r>
            <a:endParaRPr lang="en-US" altLang="en-US" sz="2500" dirty="0">
              <a:cs typeface="Arial" panose="020B0604020202020204" pitchFamily="34" charset="0"/>
            </a:endParaRPr>
          </a:p>
        </p:txBody>
      </p:sp>
      <p:sp>
        <p:nvSpPr>
          <p:cNvPr id="2064" name="Text Box 128">
            <a:extLst>
              <a:ext uri="{FF2B5EF4-FFF2-40B4-BE49-F238E27FC236}">
                <a16:creationId xmlns:a16="http://schemas.microsoft.com/office/drawing/2014/main" id="{E81DFBFA-BF18-940E-65E3-DD7B397AEBC0}"/>
              </a:ext>
            </a:extLst>
          </p:cNvPr>
          <p:cNvSpPr txBox="1">
            <a:spLocks noChangeArrowheads="1"/>
          </p:cNvSpPr>
          <p:nvPr/>
        </p:nvSpPr>
        <p:spPr bwMode="auto">
          <a:xfrm>
            <a:off x="533400" y="5943600"/>
            <a:ext cx="16040100" cy="838200"/>
          </a:xfrm>
          <a:prstGeom prst="rect">
            <a:avLst/>
          </a:prstGeom>
          <a:solidFill>
            <a:srgbClr val="FFC000"/>
          </a:solidFill>
          <a:ln>
            <a:noFill/>
          </a:ln>
        </p:spPr>
        <p:txBody>
          <a:bodyPr/>
          <a:lstStyle>
            <a:lvl1pPr defTabSz="4859338">
              <a:defRPr sz="3000">
                <a:solidFill>
                  <a:schemeClr val="tx1"/>
                </a:solidFill>
                <a:latin typeface="Arial" panose="020B0604020202020204" pitchFamily="34" charset="0"/>
              </a:defRPr>
            </a:lvl1pPr>
            <a:lvl2pPr marL="742950" indent="-285750" defTabSz="4859338">
              <a:defRPr sz="3000">
                <a:solidFill>
                  <a:schemeClr val="tx1"/>
                </a:solidFill>
                <a:latin typeface="Arial" panose="020B0604020202020204" pitchFamily="34" charset="0"/>
              </a:defRPr>
            </a:lvl2pPr>
            <a:lvl3pPr marL="1143000" indent="-228600" defTabSz="4859338">
              <a:defRPr sz="3000">
                <a:solidFill>
                  <a:schemeClr val="tx1"/>
                </a:solidFill>
                <a:latin typeface="Arial" panose="020B0604020202020204" pitchFamily="34" charset="0"/>
              </a:defRPr>
            </a:lvl3pPr>
            <a:lvl4pPr marL="1600200" indent="-228600" defTabSz="4859338">
              <a:defRPr sz="3000">
                <a:solidFill>
                  <a:schemeClr val="tx1"/>
                </a:solidFill>
                <a:latin typeface="Arial" panose="020B0604020202020204" pitchFamily="34" charset="0"/>
              </a:defRPr>
            </a:lvl4pPr>
            <a:lvl5pPr marL="2057400" indent="-228600" defTabSz="4859338">
              <a:defRPr sz="3000">
                <a:solidFill>
                  <a:schemeClr val="tx1"/>
                </a:solidFill>
                <a:latin typeface="Arial" panose="020B0604020202020204" pitchFamily="34" charset="0"/>
              </a:defRPr>
            </a:lvl5pPr>
            <a:lvl6pPr marL="2514600" indent="-228600" algn="just" defTabSz="4859338" eaLnBrk="0" fontAlgn="base" hangingPunct="0">
              <a:spcBef>
                <a:spcPct val="50000"/>
              </a:spcBef>
              <a:spcAft>
                <a:spcPct val="0"/>
              </a:spcAft>
              <a:defRPr sz="3000">
                <a:solidFill>
                  <a:schemeClr val="tx1"/>
                </a:solidFill>
                <a:latin typeface="Arial" panose="020B0604020202020204" pitchFamily="34" charset="0"/>
              </a:defRPr>
            </a:lvl6pPr>
            <a:lvl7pPr marL="2971800" indent="-228600" algn="just" defTabSz="4859338" eaLnBrk="0" fontAlgn="base" hangingPunct="0">
              <a:spcBef>
                <a:spcPct val="50000"/>
              </a:spcBef>
              <a:spcAft>
                <a:spcPct val="0"/>
              </a:spcAft>
              <a:defRPr sz="3000">
                <a:solidFill>
                  <a:schemeClr val="tx1"/>
                </a:solidFill>
                <a:latin typeface="Arial" panose="020B0604020202020204" pitchFamily="34" charset="0"/>
              </a:defRPr>
            </a:lvl7pPr>
            <a:lvl8pPr marL="3429000" indent="-228600" algn="just" defTabSz="4859338" eaLnBrk="0" fontAlgn="base" hangingPunct="0">
              <a:spcBef>
                <a:spcPct val="50000"/>
              </a:spcBef>
              <a:spcAft>
                <a:spcPct val="0"/>
              </a:spcAft>
              <a:defRPr sz="3000">
                <a:solidFill>
                  <a:schemeClr val="tx1"/>
                </a:solidFill>
                <a:latin typeface="Arial" panose="020B0604020202020204" pitchFamily="34" charset="0"/>
              </a:defRPr>
            </a:lvl8pPr>
            <a:lvl9pPr marL="3886200" indent="-228600" algn="just" defTabSz="4859338" eaLnBrk="0" fontAlgn="base" hangingPunct="0">
              <a:spcBef>
                <a:spcPct val="50000"/>
              </a:spcBef>
              <a:spcAft>
                <a:spcPct val="0"/>
              </a:spcAft>
              <a:defRPr sz="3000">
                <a:solidFill>
                  <a:schemeClr val="tx1"/>
                </a:solidFill>
                <a:latin typeface="Arial" panose="020B0604020202020204" pitchFamily="34" charset="0"/>
              </a:defRPr>
            </a:lvl9pPr>
          </a:lstStyle>
          <a:p>
            <a:pPr eaLnBrk="1" hangingPunct="1">
              <a:spcBef>
                <a:spcPct val="0"/>
              </a:spcBef>
            </a:pPr>
            <a:r>
              <a:rPr lang="en-US" altLang="en-US" sz="5000" b="1" dirty="0">
                <a:solidFill>
                  <a:srgbClr val="002060"/>
                </a:solidFill>
                <a:cs typeface="Arial" panose="020B0604020202020204" pitchFamily="34" charset="0"/>
              </a:rPr>
              <a:t>ABSTRACT</a:t>
            </a:r>
            <a:endParaRPr lang="en-US" altLang="en-US" sz="9600" dirty="0">
              <a:solidFill>
                <a:srgbClr val="002060"/>
              </a:solidFill>
              <a:cs typeface="Arial" panose="020B0604020202020204" pitchFamily="34" charset="0"/>
            </a:endParaRPr>
          </a:p>
        </p:txBody>
      </p:sp>
      <p:sp>
        <p:nvSpPr>
          <p:cNvPr id="2065" name="Text Box 129">
            <a:extLst>
              <a:ext uri="{FF2B5EF4-FFF2-40B4-BE49-F238E27FC236}">
                <a16:creationId xmlns:a16="http://schemas.microsoft.com/office/drawing/2014/main" id="{270813C1-E1FD-4560-60E2-EE1C5E011944}"/>
              </a:ext>
            </a:extLst>
          </p:cNvPr>
          <p:cNvSpPr txBox="1">
            <a:spLocks noChangeArrowheads="1"/>
          </p:cNvSpPr>
          <p:nvPr/>
        </p:nvSpPr>
        <p:spPr bwMode="auto">
          <a:xfrm>
            <a:off x="609600" y="16078200"/>
            <a:ext cx="16040100" cy="838200"/>
          </a:xfrm>
          <a:prstGeom prst="rect">
            <a:avLst/>
          </a:prstGeom>
          <a:solidFill>
            <a:srgbClr val="FFC000"/>
          </a:solidFill>
          <a:ln>
            <a:noFill/>
          </a:ln>
        </p:spPr>
        <p:txBody>
          <a:bodyPr/>
          <a:lstStyle>
            <a:lvl1pPr defTabSz="4859338">
              <a:defRPr sz="3000">
                <a:solidFill>
                  <a:schemeClr val="tx1"/>
                </a:solidFill>
                <a:latin typeface="Arial" panose="020B0604020202020204" pitchFamily="34" charset="0"/>
              </a:defRPr>
            </a:lvl1pPr>
            <a:lvl2pPr marL="742950" indent="-285750" defTabSz="4859338">
              <a:defRPr sz="3000">
                <a:solidFill>
                  <a:schemeClr val="tx1"/>
                </a:solidFill>
                <a:latin typeface="Arial" panose="020B0604020202020204" pitchFamily="34" charset="0"/>
              </a:defRPr>
            </a:lvl2pPr>
            <a:lvl3pPr marL="1143000" indent="-228600" defTabSz="4859338">
              <a:defRPr sz="3000">
                <a:solidFill>
                  <a:schemeClr val="tx1"/>
                </a:solidFill>
                <a:latin typeface="Arial" panose="020B0604020202020204" pitchFamily="34" charset="0"/>
              </a:defRPr>
            </a:lvl3pPr>
            <a:lvl4pPr marL="1600200" indent="-228600" defTabSz="4859338">
              <a:defRPr sz="3000">
                <a:solidFill>
                  <a:schemeClr val="tx1"/>
                </a:solidFill>
                <a:latin typeface="Arial" panose="020B0604020202020204" pitchFamily="34" charset="0"/>
              </a:defRPr>
            </a:lvl4pPr>
            <a:lvl5pPr marL="2057400" indent="-228600" defTabSz="4859338">
              <a:defRPr sz="3000">
                <a:solidFill>
                  <a:schemeClr val="tx1"/>
                </a:solidFill>
                <a:latin typeface="Arial" panose="020B0604020202020204" pitchFamily="34" charset="0"/>
              </a:defRPr>
            </a:lvl5pPr>
            <a:lvl6pPr marL="2514600" indent="-228600" algn="just" defTabSz="4859338" eaLnBrk="0" fontAlgn="base" hangingPunct="0">
              <a:spcBef>
                <a:spcPct val="50000"/>
              </a:spcBef>
              <a:spcAft>
                <a:spcPct val="0"/>
              </a:spcAft>
              <a:defRPr sz="3000">
                <a:solidFill>
                  <a:schemeClr val="tx1"/>
                </a:solidFill>
                <a:latin typeface="Arial" panose="020B0604020202020204" pitchFamily="34" charset="0"/>
              </a:defRPr>
            </a:lvl6pPr>
            <a:lvl7pPr marL="2971800" indent="-228600" algn="just" defTabSz="4859338" eaLnBrk="0" fontAlgn="base" hangingPunct="0">
              <a:spcBef>
                <a:spcPct val="50000"/>
              </a:spcBef>
              <a:spcAft>
                <a:spcPct val="0"/>
              </a:spcAft>
              <a:defRPr sz="3000">
                <a:solidFill>
                  <a:schemeClr val="tx1"/>
                </a:solidFill>
                <a:latin typeface="Arial" panose="020B0604020202020204" pitchFamily="34" charset="0"/>
              </a:defRPr>
            </a:lvl7pPr>
            <a:lvl8pPr marL="3429000" indent="-228600" algn="just" defTabSz="4859338" eaLnBrk="0" fontAlgn="base" hangingPunct="0">
              <a:spcBef>
                <a:spcPct val="50000"/>
              </a:spcBef>
              <a:spcAft>
                <a:spcPct val="0"/>
              </a:spcAft>
              <a:defRPr sz="3000">
                <a:solidFill>
                  <a:schemeClr val="tx1"/>
                </a:solidFill>
                <a:latin typeface="Arial" panose="020B0604020202020204" pitchFamily="34" charset="0"/>
              </a:defRPr>
            </a:lvl8pPr>
            <a:lvl9pPr marL="3886200" indent="-228600" algn="just" defTabSz="4859338" eaLnBrk="0" fontAlgn="base" hangingPunct="0">
              <a:spcBef>
                <a:spcPct val="50000"/>
              </a:spcBef>
              <a:spcAft>
                <a:spcPct val="0"/>
              </a:spcAft>
              <a:defRPr sz="3000">
                <a:solidFill>
                  <a:schemeClr val="tx1"/>
                </a:solidFill>
                <a:latin typeface="Arial" panose="020B0604020202020204" pitchFamily="34" charset="0"/>
              </a:defRPr>
            </a:lvl9pPr>
          </a:lstStyle>
          <a:p>
            <a:pPr eaLnBrk="1" hangingPunct="1">
              <a:spcBef>
                <a:spcPct val="0"/>
              </a:spcBef>
            </a:pPr>
            <a:r>
              <a:rPr lang="en-US" altLang="en-US" sz="5000" b="1" dirty="0">
                <a:solidFill>
                  <a:srgbClr val="002060"/>
                </a:solidFill>
                <a:cs typeface="Arial" panose="020B0604020202020204" pitchFamily="34" charset="0"/>
              </a:rPr>
              <a:t>OBJECTIVES</a:t>
            </a:r>
            <a:endParaRPr lang="en-US" altLang="en-US" sz="9600" dirty="0">
              <a:solidFill>
                <a:srgbClr val="002060"/>
              </a:solidFill>
              <a:cs typeface="Arial" panose="020B0604020202020204" pitchFamily="34" charset="0"/>
            </a:endParaRPr>
          </a:p>
        </p:txBody>
      </p:sp>
      <p:sp>
        <p:nvSpPr>
          <p:cNvPr id="2066" name="Text Box 130">
            <a:extLst>
              <a:ext uri="{FF2B5EF4-FFF2-40B4-BE49-F238E27FC236}">
                <a16:creationId xmlns:a16="http://schemas.microsoft.com/office/drawing/2014/main" id="{C2AACADF-9AD6-BB62-D8A1-BCEF956CA7EA}"/>
              </a:ext>
            </a:extLst>
          </p:cNvPr>
          <p:cNvSpPr txBox="1">
            <a:spLocks noChangeArrowheads="1"/>
          </p:cNvSpPr>
          <p:nvPr/>
        </p:nvSpPr>
        <p:spPr bwMode="auto">
          <a:xfrm>
            <a:off x="609600" y="21991150"/>
            <a:ext cx="16040100" cy="838200"/>
          </a:xfrm>
          <a:prstGeom prst="rect">
            <a:avLst/>
          </a:prstGeom>
          <a:solidFill>
            <a:srgbClr val="FFC000"/>
          </a:solidFill>
          <a:ln>
            <a:noFill/>
          </a:ln>
        </p:spPr>
        <p:txBody>
          <a:bodyPr/>
          <a:lstStyle>
            <a:lvl1pPr defTabSz="4859338">
              <a:defRPr sz="3000">
                <a:solidFill>
                  <a:schemeClr val="tx1"/>
                </a:solidFill>
                <a:latin typeface="Arial" panose="020B0604020202020204" pitchFamily="34" charset="0"/>
              </a:defRPr>
            </a:lvl1pPr>
            <a:lvl2pPr marL="742950" indent="-285750" defTabSz="4859338">
              <a:defRPr sz="3000">
                <a:solidFill>
                  <a:schemeClr val="tx1"/>
                </a:solidFill>
                <a:latin typeface="Arial" panose="020B0604020202020204" pitchFamily="34" charset="0"/>
              </a:defRPr>
            </a:lvl2pPr>
            <a:lvl3pPr marL="1143000" indent="-228600" defTabSz="4859338">
              <a:defRPr sz="3000">
                <a:solidFill>
                  <a:schemeClr val="tx1"/>
                </a:solidFill>
                <a:latin typeface="Arial" panose="020B0604020202020204" pitchFamily="34" charset="0"/>
              </a:defRPr>
            </a:lvl3pPr>
            <a:lvl4pPr marL="1600200" indent="-228600" defTabSz="4859338">
              <a:defRPr sz="3000">
                <a:solidFill>
                  <a:schemeClr val="tx1"/>
                </a:solidFill>
                <a:latin typeface="Arial" panose="020B0604020202020204" pitchFamily="34" charset="0"/>
              </a:defRPr>
            </a:lvl4pPr>
            <a:lvl5pPr marL="2057400" indent="-228600" defTabSz="4859338">
              <a:defRPr sz="3000">
                <a:solidFill>
                  <a:schemeClr val="tx1"/>
                </a:solidFill>
                <a:latin typeface="Arial" panose="020B0604020202020204" pitchFamily="34" charset="0"/>
              </a:defRPr>
            </a:lvl5pPr>
            <a:lvl6pPr marL="2514600" indent="-228600" algn="just" defTabSz="4859338" eaLnBrk="0" fontAlgn="base" hangingPunct="0">
              <a:spcBef>
                <a:spcPct val="50000"/>
              </a:spcBef>
              <a:spcAft>
                <a:spcPct val="0"/>
              </a:spcAft>
              <a:defRPr sz="3000">
                <a:solidFill>
                  <a:schemeClr val="tx1"/>
                </a:solidFill>
                <a:latin typeface="Arial" panose="020B0604020202020204" pitchFamily="34" charset="0"/>
              </a:defRPr>
            </a:lvl6pPr>
            <a:lvl7pPr marL="2971800" indent="-228600" algn="just" defTabSz="4859338" eaLnBrk="0" fontAlgn="base" hangingPunct="0">
              <a:spcBef>
                <a:spcPct val="50000"/>
              </a:spcBef>
              <a:spcAft>
                <a:spcPct val="0"/>
              </a:spcAft>
              <a:defRPr sz="3000">
                <a:solidFill>
                  <a:schemeClr val="tx1"/>
                </a:solidFill>
                <a:latin typeface="Arial" panose="020B0604020202020204" pitchFamily="34" charset="0"/>
              </a:defRPr>
            </a:lvl7pPr>
            <a:lvl8pPr marL="3429000" indent="-228600" algn="just" defTabSz="4859338" eaLnBrk="0" fontAlgn="base" hangingPunct="0">
              <a:spcBef>
                <a:spcPct val="50000"/>
              </a:spcBef>
              <a:spcAft>
                <a:spcPct val="0"/>
              </a:spcAft>
              <a:defRPr sz="3000">
                <a:solidFill>
                  <a:schemeClr val="tx1"/>
                </a:solidFill>
                <a:latin typeface="Arial" panose="020B0604020202020204" pitchFamily="34" charset="0"/>
              </a:defRPr>
            </a:lvl8pPr>
            <a:lvl9pPr marL="3886200" indent="-228600" algn="just" defTabSz="4859338" eaLnBrk="0" fontAlgn="base" hangingPunct="0">
              <a:spcBef>
                <a:spcPct val="50000"/>
              </a:spcBef>
              <a:spcAft>
                <a:spcPct val="0"/>
              </a:spcAft>
              <a:defRPr sz="3000">
                <a:solidFill>
                  <a:schemeClr val="tx1"/>
                </a:solidFill>
                <a:latin typeface="Arial" panose="020B0604020202020204" pitchFamily="34" charset="0"/>
              </a:defRPr>
            </a:lvl9pPr>
          </a:lstStyle>
          <a:p>
            <a:pPr eaLnBrk="1" hangingPunct="1">
              <a:spcBef>
                <a:spcPct val="0"/>
              </a:spcBef>
            </a:pPr>
            <a:r>
              <a:rPr lang="en-US" altLang="en-US" sz="5000" b="1" dirty="0">
                <a:solidFill>
                  <a:srgbClr val="002060"/>
                </a:solidFill>
                <a:cs typeface="Arial" panose="020B0604020202020204" pitchFamily="34" charset="0"/>
              </a:rPr>
              <a:t>METHODOLOGY</a:t>
            </a:r>
            <a:endParaRPr lang="en-US" altLang="en-US" sz="9600" dirty="0">
              <a:solidFill>
                <a:srgbClr val="002060"/>
              </a:solidFill>
              <a:cs typeface="Arial" panose="020B0604020202020204" pitchFamily="34" charset="0"/>
            </a:endParaRPr>
          </a:p>
        </p:txBody>
      </p:sp>
      <p:sp>
        <p:nvSpPr>
          <p:cNvPr id="2068" name="Text Box 132">
            <a:extLst>
              <a:ext uri="{FF2B5EF4-FFF2-40B4-BE49-F238E27FC236}">
                <a16:creationId xmlns:a16="http://schemas.microsoft.com/office/drawing/2014/main" id="{0C1FD1E7-9B20-E4C0-42E3-7B296E1B63F2}"/>
              </a:ext>
            </a:extLst>
          </p:cNvPr>
          <p:cNvSpPr txBox="1">
            <a:spLocks noChangeArrowheads="1"/>
          </p:cNvSpPr>
          <p:nvPr/>
        </p:nvSpPr>
        <p:spPr bwMode="auto">
          <a:xfrm>
            <a:off x="17449800" y="5943600"/>
            <a:ext cx="16040100" cy="838200"/>
          </a:xfrm>
          <a:prstGeom prst="rect">
            <a:avLst/>
          </a:prstGeom>
          <a:solidFill>
            <a:srgbClr val="FFC000"/>
          </a:solidFill>
          <a:ln>
            <a:noFill/>
          </a:ln>
        </p:spPr>
        <p:txBody>
          <a:bodyPr/>
          <a:lstStyle>
            <a:lvl1pPr defTabSz="4859338">
              <a:defRPr sz="3000">
                <a:solidFill>
                  <a:schemeClr val="tx1"/>
                </a:solidFill>
                <a:latin typeface="Arial" panose="020B0604020202020204" pitchFamily="34" charset="0"/>
              </a:defRPr>
            </a:lvl1pPr>
            <a:lvl2pPr marL="742950" indent="-285750" defTabSz="4859338">
              <a:defRPr sz="3000">
                <a:solidFill>
                  <a:schemeClr val="tx1"/>
                </a:solidFill>
                <a:latin typeface="Arial" panose="020B0604020202020204" pitchFamily="34" charset="0"/>
              </a:defRPr>
            </a:lvl2pPr>
            <a:lvl3pPr marL="1143000" indent="-228600" defTabSz="4859338">
              <a:defRPr sz="3000">
                <a:solidFill>
                  <a:schemeClr val="tx1"/>
                </a:solidFill>
                <a:latin typeface="Arial" panose="020B0604020202020204" pitchFamily="34" charset="0"/>
              </a:defRPr>
            </a:lvl3pPr>
            <a:lvl4pPr marL="1600200" indent="-228600" defTabSz="4859338">
              <a:defRPr sz="3000">
                <a:solidFill>
                  <a:schemeClr val="tx1"/>
                </a:solidFill>
                <a:latin typeface="Arial" panose="020B0604020202020204" pitchFamily="34" charset="0"/>
              </a:defRPr>
            </a:lvl4pPr>
            <a:lvl5pPr marL="2057400" indent="-228600" defTabSz="4859338">
              <a:defRPr sz="3000">
                <a:solidFill>
                  <a:schemeClr val="tx1"/>
                </a:solidFill>
                <a:latin typeface="Arial" panose="020B0604020202020204" pitchFamily="34" charset="0"/>
              </a:defRPr>
            </a:lvl5pPr>
            <a:lvl6pPr marL="2514600" indent="-228600" algn="just" defTabSz="4859338" eaLnBrk="0" fontAlgn="base" hangingPunct="0">
              <a:spcBef>
                <a:spcPct val="50000"/>
              </a:spcBef>
              <a:spcAft>
                <a:spcPct val="0"/>
              </a:spcAft>
              <a:defRPr sz="3000">
                <a:solidFill>
                  <a:schemeClr val="tx1"/>
                </a:solidFill>
                <a:latin typeface="Arial" panose="020B0604020202020204" pitchFamily="34" charset="0"/>
              </a:defRPr>
            </a:lvl6pPr>
            <a:lvl7pPr marL="2971800" indent="-228600" algn="just" defTabSz="4859338" eaLnBrk="0" fontAlgn="base" hangingPunct="0">
              <a:spcBef>
                <a:spcPct val="50000"/>
              </a:spcBef>
              <a:spcAft>
                <a:spcPct val="0"/>
              </a:spcAft>
              <a:defRPr sz="3000">
                <a:solidFill>
                  <a:schemeClr val="tx1"/>
                </a:solidFill>
                <a:latin typeface="Arial" panose="020B0604020202020204" pitchFamily="34" charset="0"/>
              </a:defRPr>
            </a:lvl7pPr>
            <a:lvl8pPr marL="3429000" indent="-228600" algn="just" defTabSz="4859338" eaLnBrk="0" fontAlgn="base" hangingPunct="0">
              <a:spcBef>
                <a:spcPct val="50000"/>
              </a:spcBef>
              <a:spcAft>
                <a:spcPct val="0"/>
              </a:spcAft>
              <a:defRPr sz="3000">
                <a:solidFill>
                  <a:schemeClr val="tx1"/>
                </a:solidFill>
                <a:latin typeface="Arial" panose="020B0604020202020204" pitchFamily="34" charset="0"/>
              </a:defRPr>
            </a:lvl8pPr>
            <a:lvl9pPr marL="3886200" indent="-228600" algn="just" defTabSz="4859338" eaLnBrk="0" fontAlgn="base" hangingPunct="0">
              <a:spcBef>
                <a:spcPct val="50000"/>
              </a:spcBef>
              <a:spcAft>
                <a:spcPct val="0"/>
              </a:spcAft>
              <a:defRPr sz="3000">
                <a:solidFill>
                  <a:schemeClr val="tx1"/>
                </a:solidFill>
                <a:latin typeface="Arial" panose="020B0604020202020204" pitchFamily="34" charset="0"/>
              </a:defRPr>
            </a:lvl9pPr>
          </a:lstStyle>
          <a:p>
            <a:pPr eaLnBrk="1" hangingPunct="1">
              <a:spcBef>
                <a:spcPct val="0"/>
              </a:spcBef>
            </a:pPr>
            <a:r>
              <a:rPr lang="en-US" altLang="en-US" sz="5000" b="1" dirty="0">
                <a:solidFill>
                  <a:srgbClr val="002060"/>
                </a:solidFill>
                <a:cs typeface="Arial" panose="020B0604020202020204" pitchFamily="34" charset="0"/>
              </a:rPr>
              <a:t>RESULTS</a:t>
            </a:r>
          </a:p>
        </p:txBody>
      </p:sp>
      <p:sp>
        <p:nvSpPr>
          <p:cNvPr id="2070" name="Text Box 134">
            <a:extLst>
              <a:ext uri="{FF2B5EF4-FFF2-40B4-BE49-F238E27FC236}">
                <a16:creationId xmlns:a16="http://schemas.microsoft.com/office/drawing/2014/main" id="{6ACF46B7-0609-EFF9-43A6-20394CDF43FA}"/>
              </a:ext>
            </a:extLst>
          </p:cNvPr>
          <p:cNvSpPr txBox="1">
            <a:spLocks noChangeArrowheads="1"/>
          </p:cNvSpPr>
          <p:nvPr/>
        </p:nvSpPr>
        <p:spPr bwMode="auto">
          <a:xfrm>
            <a:off x="35176712" y="5943600"/>
            <a:ext cx="15153388" cy="1028700"/>
          </a:xfrm>
          <a:prstGeom prst="rect">
            <a:avLst/>
          </a:prstGeom>
          <a:solidFill>
            <a:srgbClr val="FFC000"/>
          </a:solidFill>
          <a:ln>
            <a:noFill/>
          </a:ln>
        </p:spPr>
        <p:txBody>
          <a:bodyPr/>
          <a:lstStyle>
            <a:lvl1pPr defTabSz="4859338">
              <a:defRPr sz="3000">
                <a:solidFill>
                  <a:schemeClr val="tx1"/>
                </a:solidFill>
                <a:latin typeface="Arial" panose="020B0604020202020204" pitchFamily="34" charset="0"/>
              </a:defRPr>
            </a:lvl1pPr>
            <a:lvl2pPr marL="742950" indent="-285750" defTabSz="4859338">
              <a:defRPr sz="3000">
                <a:solidFill>
                  <a:schemeClr val="tx1"/>
                </a:solidFill>
                <a:latin typeface="Arial" panose="020B0604020202020204" pitchFamily="34" charset="0"/>
              </a:defRPr>
            </a:lvl2pPr>
            <a:lvl3pPr marL="1143000" indent="-228600" defTabSz="4859338">
              <a:defRPr sz="3000">
                <a:solidFill>
                  <a:schemeClr val="tx1"/>
                </a:solidFill>
                <a:latin typeface="Arial" panose="020B0604020202020204" pitchFamily="34" charset="0"/>
              </a:defRPr>
            </a:lvl3pPr>
            <a:lvl4pPr marL="1600200" indent="-228600" defTabSz="4859338">
              <a:defRPr sz="3000">
                <a:solidFill>
                  <a:schemeClr val="tx1"/>
                </a:solidFill>
                <a:latin typeface="Arial" panose="020B0604020202020204" pitchFamily="34" charset="0"/>
              </a:defRPr>
            </a:lvl4pPr>
            <a:lvl5pPr marL="2057400" indent="-228600" defTabSz="4859338">
              <a:defRPr sz="3000">
                <a:solidFill>
                  <a:schemeClr val="tx1"/>
                </a:solidFill>
                <a:latin typeface="Arial" panose="020B0604020202020204" pitchFamily="34" charset="0"/>
              </a:defRPr>
            </a:lvl5pPr>
            <a:lvl6pPr marL="2514600" indent="-228600" algn="just" defTabSz="4859338" eaLnBrk="0" fontAlgn="base" hangingPunct="0">
              <a:spcBef>
                <a:spcPct val="50000"/>
              </a:spcBef>
              <a:spcAft>
                <a:spcPct val="0"/>
              </a:spcAft>
              <a:defRPr sz="3000">
                <a:solidFill>
                  <a:schemeClr val="tx1"/>
                </a:solidFill>
                <a:latin typeface="Arial" panose="020B0604020202020204" pitchFamily="34" charset="0"/>
              </a:defRPr>
            </a:lvl6pPr>
            <a:lvl7pPr marL="2971800" indent="-228600" algn="just" defTabSz="4859338" eaLnBrk="0" fontAlgn="base" hangingPunct="0">
              <a:spcBef>
                <a:spcPct val="50000"/>
              </a:spcBef>
              <a:spcAft>
                <a:spcPct val="0"/>
              </a:spcAft>
              <a:defRPr sz="3000">
                <a:solidFill>
                  <a:schemeClr val="tx1"/>
                </a:solidFill>
                <a:latin typeface="Arial" panose="020B0604020202020204" pitchFamily="34" charset="0"/>
              </a:defRPr>
            </a:lvl7pPr>
            <a:lvl8pPr marL="3429000" indent="-228600" algn="just" defTabSz="4859338" eaLnBrk="0" fontAlgn="base" hangingPunct="0">
              <a:spcBef>
                <a:spcPct val="50000"/>
              </a:spcBef>
              <a:spcAft>
                <a:spcPct val="0"/>
              </a:spcAft>
              <a:defRPr sz="3000">
                <a:solidFill>
                  <a:schemeClr val="tx1"/>
                </a:solidFill>
                <a:latin typeface="Arial" panose="020B0604020202020204" pitchFamily="34" charset="0"/>
              </a:defRPr>
            </a:lvl8pPr>
            <a:lvl9pPr marL="3886200" indent="-228600" algn="just" defTabSz="4859338" eaLnBrk="0" fontAlgn="base" hangingPunct="0">
              <a:spcBef>
                <a:spcPct val="50000"/>
              </a:spcBef>
              <a:spcAft>
                <a:spcPct val="0"/>
              </a:spcAft>
              <a:defRPr sz="3000">
                <a:solidFill>
                  <a:schemeClr val="tx1"/>
                </a:solidFill>
                <a:latin typeface="Arial" panose="020B0604020202020204" pitchFamily="34" charset="0"/>
              </a:defRPr>
            </a:lvl9pPr>
          </a:lstStyle>
          <a:p>
            <a:pPr eaLnBrk="1" hangingPunct="1">
              <a:spcBef>
                <a:spcPct val="0"/>
              </a:spcBef>
            </a:pPr>
            <a:r>
              <a:rPr lang="en-US" altLang="en-US" sz="5000" b="1" dirty="0">
                <a:solidFill>
                  <a:srgbClr val="002060"/>
                </a:solidFill>
                <a:cs typeface="Arial" panose="020B0604020202020204" pitchFamily="34" charset="0"/>
              </a:rPr>
              <a:t>RESULTS AND DISCUSSION</a:t>
            </a:r>
            <a:endParaRPr lang="en-US" altLang="en-US" sz="9600" dirty="0">
              <a:solidFill>
                <a:srgbClr val="002060"/>
              </a:solidFill>
              <a:cs typeface="Arial" panose="020B0604020202020204" pitchFamily="34" charset="0"/>
            </a:endParaRPr>
          </a:p>
        </p:txBody>
      </p:sp>
      <p:sp>
        <p:nvSpPr>
          <p:cNvPr id="2072" name="Text Box 136">
            <a:extLst>
              <a:ext uri="{FF2B5EF4-FFF2-40B4-BE49-F238E27FC236}">
                <a16:creationId xmlns:a16="http://schemas.microsoft.com/office/drawing/2014/main" id="{A460F2F4-371F-3323-4FAC-1B65EFD1F673}"/>
              </a:ext>
            </a:extLst>
          </p:cNvPr>
          <p:cNvSpPr txBox="1">
            <a:spLocks noChangeArrowheads="1"/>
          </p:cNvSpPr>
          <p:nvPr/>
        </p:nvSpPr>
        <p:spPr bwMode="auto">
          <a:xfrm>
            <a:off x="35107839" y="20079184"/>
            <a:ext cx="15343888" cy="1028700"/>
          </a:xfrm>
          <a:prstGeom prst="rect">
            <a:avLst/>
          </a:prstGeom>
          <a:solidFill>
            <a:srgbClr val="FFC000"/>
          </a:solidFill>
          <a:ln>
            <a:noFill/>
          </a:ln>
        </p:spPr>
        <p:txBody>
          <a:bodyPr/>
          <a:lstStyle>
            <a:lvl1pPr defTabSz="4859338">
              <a:defRPr sz="3000">
                <a:solidFill>
                  <a:schemeClr val="tx1"/>
                </a:solidFill>
                <a:latin typeface="Arial" panose="020B0604020202020204" pitchFamily="34" charset="0"/>
              </a:defRPr>
            </a:lvl1pPr>
            <a:lvl2pPr marL="742950" indent="-285750" defTabSz="4859338">
              <a:defRPr sz="3000">
                <a:solidFill>
                  <a:schemeClr val="tx1"/>
                </a:solidFill>
                <a:latin typeface="Arial" panose="020B0604020202020204" pitchFamily="34" charset="0"/>
              </a:defRPr>
            </a:lvl2pPr>
            <a:lvl3pPr marL="1143000" indent="-228600" defTabSz="4859338">
              <a:defRPr sz="3000">
                <a:solidFill>
                  <a:schemeClr val="tx1"/>
                </a:solidFill>
                <a:latin typeface="Arial" panose="020B0604020202020204" pitchFamily="34" charset="0"/>
              </a:defRPr>
            </a:lvl3pPr>
            <a:lvl4pPr marL="1600200" indent="-228600" defTabSz="4859338">
              <a:defRPr sz="3000">
                <a:solidFill>
                  <a:schemeClr val="tx1"/>
                </a:solidFill>
                <a:latin typeface="Arial" panose="020B0604020202020204" pitchFamily="34" charset="0"/>
              </a:defRPr>
            </a:lvl4pPr>
            <a:lvl5pPr marL="2057400" indent="-228600" defTabSz="4859338">
              <a:defRPr sz="3000">
                <a:solidFill>
                  <a:schemeClr val="tx1"/>
                </a:solidFill>
                <a:latin typeface="Arial" panose="020B0604020202020204" pitchFamily="34" charset="0"/>
              </a:defRPr>
            </a:lvl5pPr>
            <a:lvl6pPr marL="2514600" indent="-228600" algn="just" defTabSz="4859338" eaLnBrk="0" fontAlgn="base" hangingPunct="0">
              <a:spcBef>
                <a:spcPct val="50000"/>
              </a:spcBef>
              <a:spcAft>
                <a:spcPct val="0"/>
              </a:spcAft>
              <a:defRPr sz="3000">
                <a:solidFill>
                  <a:schemeClr val="tx1"/>
                </a:solidFill>
                <a:latin typeface="Arial" panose="020B0604020202020204" pitchFamily="34" charset="0"/>
              </a:defRPr>
            </a:lvl6pPr>
            <a:lvl7pPr marL="2971800" indent="-228600" algn="just" defTabSz="4859338" eaLnBrk="0" fontAlgn="base" hangingPunct="0">
              <a:spcBef>
                <a:spcPct val="50000"/>
              </a:spcBef>
              <a:spcAft>
                <a:spcPct val="0"/>
              </a:spcAft>
              <a:defRPr sz="3000">
                <a:solidFill>
                  <a:schemeClr val="tx1"/>
                </a:solidFill>
                <a:latin typeface="Arial" panose="020B0604020202020204" pitchFamily="34" charset="0"/>
              </a:defRPr>
            </a:lvl7pPr>
            <a:lvl8pPr marL="3429000" indent="-228600" algn="just" defTabSz="4859338" eaLnBrk="0" fontAlgn="base" hangingPunct="0">
              <a:spcBef>
                <a:spcPct val="50000"/>
              </a:spcBef>
              <a:spcAft>
                <a:spcPct val="0"/>
              </a:spcAft>
              <a:defRPr sz="3000">
                <a:solidFill>
                  <a:schemeClr val="tx1"/>
                </a:solidFill>
                <a:latin typeface="Arial" panose="020B0604020202020204" pitchFamily="34" charset="0"/>
              </a:defRPr>
            </a:lvl8pPr>
            <a:lvl9pPr marL="3886200" indent="-228600" algn="just" defTabSz="4859338" eaLnBrk="0" fontAlgn="base" hangingPunct="0">
              <a:spcBef>
                <a:spcPct val="50000"/>
              </a:spcBef>
              <a:spcAft>
                <a:spcPct val="0"/>
              </a:spcAft>
              <a:defRPr sz="3000">
                <a:solidFill>
                  <a:schemeClr val="tx1"/>
                </a:solidFill>
                <a:latin typeface="Arial" panose="020B0604020202020204" pitchFamily="34" charset="0"/>
              </a:defRPr>
            </a:lvl9pPr>
          </a:lstStyle>
          <a:p>
            <a:pPr eaLnBrk="1" hangingPunct="1">
              <a:spcBef>
                <a:spcPct val="0"/>
              </a:spcBef>
            </a:pPr>
            <a:r>
              <a:rPr lang="en-US" altLang="en-US" sz="5000" b="1" dirty="0">
                <a:solidFill>
                  <a:srgbClr val="002060"/>
                </a:solidFill>
                <a:cs typeface="Arial" panose="020B0604020202020204" pitchFamily="34" charset="0"/>
              </a:rPr>
              <a:t>REFERENCES</a:t>
            </a:r>
            <a:endParaRPr lang="en-US" altLang="en-US" sz="9600" dirty="0">
              <a:solidFill>
                <a:srgbClr val="002060"/>
              </a:solidFill>
              <a:cs typeface="Arial" panose="020B0604020202020204" pitchFamily="34" charset="0"/>
            </a:endParaRPr>
          </a:p>
        </p:txBody>
      </p:sp>
      <p:sp>
        <p:nvSpPr>
          <p:cNvPr id="2073" name="Text Box 137">
            <a:extLst>
              <a:ext uri="{FF2B5EF4-FFF2-40B4-BE49-F238E27FC236}">
                <a16:creationId xmlns:a16="http://schemas.microsoft.com/office/drawing/2014/main" id="{1F20CAA4-74D9-B09F-0B70-C7AD2634A826}"/>
              </a:ext>
            </a:extLst>
          </p:cNvPr>
          <p:cNvSpPr txBox="1">
            <a:spLocks noChangeArrowheads="1"/>
          </p:cNvSpPr>
          <p:nvPr/>
        </p:nvSpPr>
        <p:spPr bwMode="auto">
          <a:xfrm>
            <a:off x="35088789" y="28765984"/>
            <a:ext cx="15191488" cy="1181100"/>
          </a:xfrm>
          <a:prstGeom prst="rect">
            <a:avLst/>
          </a:prstGeom>
          <a:solidFill>
            <a:srgbClr val="FFC000"/>
          </a:solidFill>
          <a:ln>
            <a:noFill/>
          </a:ln>
        </p:spPr>
        <p:txBody>
          <a:bodyPr/>
          <a:lstStyle>
            <a:lvl1pPr defTabSz="4859338">
              <a:defRPr sz="3000">
                <a:solidFill>
                  <a:schemeClr val="tx1"/>
                </a:solidFill>
                <a:latin typeface="Arial" panose="020B0604020202020204" pitchFamily="34" charset="0"/>
              </a:defRPr>
            </a:lvl1pPr>
            <a:lvl2pPr marL="742950" indent="-285750" defTabSz="4859338">
              <a:defRPr sz="3000">
                <a:solidFill>
                  <a:schemeClr val="tx1"/>
                </a:solidFill>
                <a:latin typeface="Arial" panose="020B0604020202020204" pitchFamily="34" charset="0"/>
              </a:defRPr>
            </a:lvl2pPr>
            <a:lvl3pPr marL="1143000" indent="-228600" defTabSz="4859338">
              <a:defRPr sz="3000">
                <a:solidFill>
                  <a:schemeClr val="tx1"/>
                </a:solidFill>
                <a:latin typeface="Arial" panose="020B0604020202020204" pitchFamily="34" charset="0"/>
              </a:defRPr>
            </a:lvl3pPr>
            <a:lvl4pPr marL="1600200" indent="-228600" defTabSz="4859338">
              <a:defRPr sz="3000">
                <a:solidFill>
                  <a:schemeClr val="tx1"/>
                </a:solidFill>
                <a:latin typeface="Arial" panose="020B0604020202020204" pitchFamily="34" charset="0"/>
              </a:defRPr>
            </a:lvl4pPr>
            <a:lvl5pPr marL="2057400" indent="-228600" defTabSz="4859338">
              <a:defRPr sz="3000">
                <a:solidFill>
                  <a:schemeClr val="tx1"/>
                </a:solidFill>
                <a:latin typeface="Arial" panose="020B0604020202020204" pitchFamily="34" charset="0"/>
              </a:defRPr>
            </a:lvl5pPr>
            <a:lvl6pPr marL="2514600" indent="-228600" algn="just" defTabSz="4859338" eaLnBrk="0" fontAlgn="base" hangingPunct="0">
              <a:spcBef>
                <a:spcPct val="50000"/>
              </a:spcBef>
              <a:spcAft>
                <a:spcPct val="0"/>
              </a:spcAft>
              <a:defRPr sz="3000">
                <a:solidFill>
                  <a:schemeClr val="tx1"/>
                </a:solidFill>
                <a:latin typeface="Arial" panose="020B0604020202020204" pitchFamily="34" charset="0"/>
              </a:defRPr>
            </a:lvl6pPr>
            <a:lvl7pPr marL="2971800" indent="-228600" algn="just" defTabSz="4859338" eaLnBrk="0" fontAlgn="base" hangingPunct="0">
              <a:spcBef>
                <a:spcPct val="50000"/>
              </a:spcBef>
              <a:spcAft>
                <a:spcPct val="0"/>
              </a:spcAft>
              <a:defRPr sz="3000">
                <a:solidFill>
                  <a:schemeClr val="tx1"/>
                </a:solidFill>
                <a:latin typeface="Arial" panose="020B0604020202020204" pitchFamily="34" charset="0"/>
              </a:defRPr>
            </a:lvl7pPr>
            <a:lvl8pPr marL="3429000" indent="-228600" algn="just" defTabSz="4859338" eaLnBrk="0" fontAlgn="base" hangingPunct="0">
              <a:spcBef>
                <a:spcPct val="50000"/>
              </a:spcBef>
              <a:spcAft>
                <a:spcPct val="0"/>
              </a:spcAft>
              <a:defRPr sz="3000">
                <a:solidFill>
                  <a:schemeClr val="tx1"/>
                </a:solidFill>
                <a:latin typeface="Arial" panose="020B0604020202020204" pitchFamily="34" charset="0"/>
              </a:defRPr>
            </a:lvl8pPr>
            <a:lvl9pPr marL="3886200" indent="-228600" algn="just" defTabSz="4859338" eaLnBrk="0" fontAlgn="base" hangingPunct="0">
              <a:spcBef>
                <a:spcPct val="50000"/>
              </a:spcBef>
              <a:spcAft>
                <a:spcPct val="0"/>
              </a:spcAft>
              <a:defRPr sz="3000">
                <a:solidFill>
                  <a:schemeClr val="tx1"/>
                </a:solidFill>
                <a:latin typeface="Arial" panose="020B0604020202020204" pitchFamily="34" charset="0"/>
              </a:defRPr>
            </a:lvl9pPr>
          </a:lstStyle>
          <a:p>
            <a:pPr eaLnBrk="1" hangingPunct="1">
              <a:spcBef>
                <a:spcPct val="0"/>
              </a:spcBef>
            </a:pPr>
            <a:r>
              <a:rPr lang="en-US" altLang="en-US" sz="5000" b="1" dirty="0">
                <a:solidFill>
                  <a:srgbClr val="002060"/>
                </a:solidFill>
                <a:cs typeface="Arial" panose="020B0604020202020204" pitchFamily="34" charset="0"/>
              </a:rPr>
              <a:t>ACKNOWLEDGEMENTS</a:t>
            </a:r>
            <a:endParaRPr lang="en-US" altLang="en-US" sz="9600" dirty="0">
              <a:solidFill>
                <a:srgbClr val="002060"/>
              </a:solidFill>
              <a:cs typeface="Arial" panose="020B0604020202020204" pitchFamily="34" charset="0"/>
            </a:endParaRPr>
          </a:p>
        </p:txBody>
      </p:sp>
      <p:pic>
        <p:nvPicPr>
          <p:cNvPr id="3" name="Picture 2">
            <a:extLst>
              <a:ext uri="{FF2B5EF4-FFF2-40B4-BE49-F238E27FC236}">
                <a16:creationId xmlns:a16="http://schemas.microsoft.com/office/drawing/2014/main" id="{EB156A77-45C4-4621-5D2A-3D1285565315}"/>
              </a:ext>
            </a:extLst>
          </p:cNvPr>
          <p:cNvPicPr>
            <a:picLocks noChangeAspect="1"/>
          </p:cNvPicPr>
          <p:nvPr/>
        </p:nvPicPr>
        <p:blipFill>
          <a:blip r:embed="rId4"/>
          <a:stretch>
            <a:fillRect/>
          </a:stretch>
        </p:blipFill>
        <p:spPr>
          <a:xfrm>
            <a:off x="38699834" y="3856408"/>
            <a:ext cx="11600958" cy="1113692"/>
          </a:xfrm>
          <a:prstGeom prst="rect">
            <a:avLst/>
          </a:prstGeom>
        </p:spPr>
      </p:pic>
      <p:pic>
        <p:nvPicPr>
          <p:cNvPr id="4" name="Picture 3">
            <a:extLst>
              <a:ext uri="{FF2B5EF4-FFF2-40B4-BE49-F238E27FC236}">
                <a16:creationId xmlns:a16="http://schemas.microsoft.com/office/drawing/2014/main" id="{DCE91756-0F3F-00AA-707D-243209D27E2F}"/>
              </a:ext>
            </a:extLst>
          </p:cNvPr>
          <p:cNvPicPr>
            <a:picLocks noChangeAspect="1"/>
          </p:cNvPicPr>
          <p:nvPr/>
        </p:nvPicPr>
        <p:blipFill>
          <a:blip r:embed="rId5"/>
          <a:stretch>
            <a:fillRect/>
          </a:stretch>
        </p:blipFill>
        <p:spPr>
          <a:xfrm>
            <a:off x="25927049" y="20488366"/>
            <a:ext cx="6915151" cy="3906054"/>
          </a:xfrm>
          <a:prstGeom prst="rect">
            <a:avLst/>
          </a:prstGeom>
        </p:spPr>
      </p:pic>
      <p:pic>
        <p:nvPicPr>
          <p:cNvPr id="5" name="Picture 4">
            <a:extLst>
              <a:ext uri="{FF2B5EF4-FFF2-40B4-BE49-F238E27FC236}">
                <a16:creationId xmlns:a16="http://schemas.microsoft.com/office/drawing/2014/main" id="{598F7F8C-E8EE-91EF-01C5-2CDE93EDA259}"/>
              </a:ext>
            </a:extLst>
          </p:cNvPr>
          <p:cNvPicPr>
            <a:picLocks noChangeAspect="1"/>
          </p:cNvPicPr>
          <p:nvPr/>
        </p:nvPicPr>
        <p:blipFill>
          <a:blip r:embed="rId6"/>
          <a:stretch>
            <a:fillRect/>
          </a:stretch>
        </p:blipFill>
        <p:spPr>
          <a:xfrm>
            <a:off x="18364200" y="20491938"/>
            <a:ext cx="6626741" cy="3904488"/>
          </a:xfrm>
          <a:prstGeom prst="rect">
            <a:avLst/>
          </a:prstGeom>
        </p:spPr>
      </p:pic>
      <p:pic>
        <p:nvPicPr>
          <p:cNvPr id="6" name="Picture 5">
            <a:extLst>
              <a:ext uri="{FF2B5EF4-FFF2-40B4-BE49-F238E27FC236}">
                <a16:creationId xmlns:a16="http://schemas.microsoft.com/office/drawing/2014/main" id="{D7568B16-EE9F-C782-AD9E-2C17DABD92DC}"/>
              </a:ext>
            </a:extLst>
          </p:cNvPr>
          <p:cNvPicPr>
            <a:picLocks noChangeAspect="1"/>
          </p:cNvPicPr>
          <p:nvPr/>
        </p:nvPicPr>
        <p:blipFill>
          <a:blip r:embed="rId7"/>
          <a:stretch>
            <a:fillRect/>
          </a:stretch>
        </p:blipFill>
        <p:spPr>
          <a:xfrm>
            <a:off x="25927049" y="24664376"/>
            <a:ext cx="6915151" cy="4074420"/>
          </a:xfrm>
          <a:prstGeom prst="rect">
            <a:avLst/>
          </a:prstGeom>
        </p:spPr>
      </p:pic>
      <p:pic>
        <p:nvPicPr>
          <p:cNvPr id="7" name="Picture 6">
            <a:extLst>
              <a:ext uri="{FF2B5EF4-FFF2-40B4-BE49-F238E27FC236}">
                <a16:creationId xmlns:a16="http://schemas.microsoft.com/office/drawing/2014/main" id="{94A164D8-F5A0-34DD-A2DE-82E0FF6D0089}"/>
              </a:ext>
            </a:extLst>
          </p:cNvPr>
          <p:cNvPicPr>
            <a:picLocks noChangeAspect="1"/>
          </p:cNvPicPr>
          <p:nvPr/>
        </p:nvPicPr>
        <p:blipFill>
          <a:blip r:embed="rId8"/>
          <a:stretch>
            <a:fillRect/>
          </a:stretch>
        </p:blipFill>
        <p:spPr>
          <a:xfrm>
            <a:off x="18364200" y="24726900"/>
            <a:ext cx="6589606" cy="4074420"/>
          </a:xfrm>
          <a:prstGeom prst="rect">
            <a:avLst/>
          </a:prstGeom>
        </p:spPr>
      </p:pic>
      <p:pic>
        <p:nvPicPr>
          <p:cNvPr id="8" name="Picture 7">
            <a:extLst>
              <a:ext uri="{FF2B5EF4-FFF2-40B4-BE49-F238E27FC236}">
                <a16:creationId xmlns:a16="http://schemas.microsoft.com/office/drawing/2014/main" id="{D84496AD-1E48-2BB6-E5BB-C9D456D1DFF0}"/>
              </a:ext>
            </a:extLst>
          </p:cNvPr>
          <p:cNvPicPr>
            <a:picLocks noChangeAspect="1"/>
          </p:cNvPicPr>
          <p:nvPr/>
        </p:nvPicPr>
        <p:blipFill>
          <a:blip r:embed="rId9"/>
          <a:stretch>
            <a:fillRect/>
          </a:stretch>
        </p:blipFill>
        <p:spPr>
          <a:xfrm>
            <a:off x="22174204" y="29240947"/>
            <a:ext cx="6629396" cy="3906053"/>
          </a:xfrm>
          <a:prstGeom prst="rect">
            <a:avLst/>
          </a:prstGeom>
        </p:spPr>
      </p:pic>
      <p:pic>
        <p:nvPicPr>
          <p:cNvPr id="10" name="Picture 9">
            <a:extLst>
              <a:ext uri="{FF2B5EF4-FFF2-40B4-BE49-F238E27FC236}">
                <a16:creationId xmlns:a16="http://schemas.microsoft.com/office/drawing/2014/main" id="{E126E6D9-59E5-BAF5-603B-B4C5D38138F9}"/>
              </a:ext>
            </a:extLst>
          </p:cNvPr>
          <p:cNvPicPr>
            <a:picLocks noChangeAspect="1"/>
          </p:cNvPicPr>
          <p:nvPr/>
        </p:nvPicPr>
        <p:blipFill>
          <a:blip r:embed="rId10"/>
          <a:stretch>
            <a:fillRect/>
          </a:stretch>
        </p:blipFill>
        <p:spPr>
          <a:xfrm>
            <a:off x="11440636" y="22935179"/>
            <a:ext cx="5029200" cy="3781647"/>
          </a:xfrm>
          <a:prstGeom prst="rect">
            <a:avLst/>
          </a:prstGeom>
        </p:spPr>
      </p:pic>
      <p:pic>
        <p:nvPicPr>
          <p:cNvPr id="15" name="Picture 14">
            <a:extLst>
              <a:ext uri="{FF2B5EF4-FFF2-40B4-BE49-F238E27FC236}">
                <a16:creationId xmlns:a16="http://schemas.microsoft.com/office/drawing/2014/main" id="{1DCBF455-B3B8-B6BE-89E6-31163B533F2A}"/>
              </a:ext>
            </a:extLst>
          </p:cNvPr>
          <p:cNvPicPr>
            <a:picLocks noChangeAspect="1"/>
          </p:cNvPicPr>
          <p:nvPr/>
        </p:nvPicPr>
        <p:blipFill>
          <a:blip r:embed="rId11"/>
          <a:stretch>
            <a:fillRect/>
          </a:stretch>
        </p:blipFill>
        <p:spPr>
          <a:xfrm>
            <a:off x="10374207" y="27584400"/>
            <a:ext cx="6235700" cy="1409700"/>
          </a:xfrm>
          <a:prstGeom prst="rect">
            <a:avLst/>
          </a:prstGeom>
        </p:spPr>
      </p:pic>
      <p:sp>
        <p:nvSpPr>
          <p:cNvPr id="16" name="TextBox 15">
            <a:extLst>
              <a:ext uri="{FF2B5EF4-FFF2-40B4-BE49-F238E27FC236}">
                <a16:creationId xmlns:a16="http://schemas.microsoft.com/office/drawing/2014/main" id="{FD1A2C40-5062-D048-12A5-707F38F787D6}"/>
              </a:ext>
            </a:extLst>
          </p:cNvPr>
          <p:cNvSpPr txBox="1"/>
          <p:nvPr/>
        </p:nvSpPr>
        <p:spPr>
          <a:xfrm>
            <a:off x="19431000" y="21991150"/>
            <a:ext cx="762000" cy="492443"/>
          </a:xfrm>
          <a:prstGeom prst="rect">
            <a:avLst/>
          </a:prstGeom>
          <a:noFill/>
        </p:spPr>
        <p:txBody>
          <a:bodyPr wrap="square" rtlCol="0">
            <a:spAutoFit/>
          </a:bodyPr>
          <a:lstStyle/>
          <a:p>
            <a:r>
              <a:rPr lang="en-US" sz="1300" dirty="0"/>
              <a:t>CASA, Inc.</a:t>
            </a:r>
          </a:p>
        </p:txBody>
      </p:sp>
      <p:sp>
        <p:nvSpPr>
          <p:cNvPr id="17" name="TextBox 16">
            <a:extLst>
              <a:ext uri="{FF2B5EF4-FFF2-40B4-BE49-F238E27FC236}">
                <a16:creationId xmlns:a16="http://schemas.microsoft.com/office/drawing/2014/main" id="{80C6F92E-D3B4-A668-5965-6D9E712B1C42}"/>
              </a:ext>
            </a:extLst>
          </p:cNvPr>
          <p:cNvSpPr txBox="1"/>
          <p:nvPr/>
        </p:nvSpPr>
        <p:spPr>
          <a:xfrm>
            <a:off x="20612099" y="21948950"/>
            <a:ext cx="1046439" cy="492443"/>
          </a:xfrm>
          <a:prstGeom prst="rect">
            <a:avLst/>
          </a:prstGeom>
          <a:noFill/>
        </p:spPr>
        <p:txBody>
          <a:bodyPr wrap="square" rtlCol="0">
            <a:spAutoFit/>
          </a:bodyPr>
          <a:lstStyle/>
          <a:p>
            <a:r>
              <a:rPr lang="en-US" sz="1300" dirty="0"/>
              <a:t>Wheeling Hospital</a:t>
            </a:r>
          </a:p>
        </p:txBody>
      </p:sp>
      <p:sp>
        <p:nvSpPr>
          <p:cNvPr id="19" name="TextBox 18">
            <a:extLst>
              <a:ext uri="{FF2B5EF4-FFF2-40B4-BE49-F238E27FC236}">
                <a16:creationId xmlns:a16="http://schemas.microsoft.com/office/drawing/2014/main" id="{CAB7FE8F-25CF-79BB-F937-F011381D0188}"/>
              </a:ext>
            </a:extLst>
          </p:cNvPr>
          <p:cNvSpPr txBox="1"/>
          <p:nvPr/>
        </p:nvSpPr>
        <p:spPr>
          <a:xfrm>
            <a:off x="21753770" y="22935009"/>
            <a:ext cx="762000" cy="292388"/>
          </a:xfrm>
          <a:prstGeom prst="rect">
            <a:avLst/>
          </a:prstGeom>
          <a:noFill/>
        </p:spPr>
        <p:txBody>
          <a:bodyPr wrap="square" rtlCol="0">
            <a:spAutoFit/>
          </a:bodyPr>
          <a:lstStyle/>
          <a:p>
            <a:r>
              <a:rPr lang="en-US" sz="1300" dirty="0"/>
              <a:t>CED</a:t>
            </a:r>
          </a:p>
        </p:txBody>
      </p:sp>
      <p:sp>
        <p:nvSpPr>
          <p:cNvPr id="20" name="TextBox 19">
            <a:extLst>
              <a:ext uri="{FF2B5EF4-FFF2-40B4-BE49-F238E27FC236}">
                <a16:creationId xmlns:a16="http://schemas.microsoft.com/office/drawing/2014/main" id="{F549DBF4-E24A-80C6-FBEC-3950A09B70DF}"/>
              </a:ext>
            </a:extLst>
          </p:cNvPr>
          <p:cNvSpPr txBox="1"/>
          <p:nvPr/>
        </p:nvSpPr>
        <p:spPr>
          <a:xfrm>
            <a:off x="23372355" y="22981175"/>
            <a:ext cx="762000" cy="292388"/>
          </a:xfrm>
          <a:prstGeom prst="rect">
            <a:avLst/>
          </a:prstGeom>
          <a:noFill/>
        </p:spPr>
        <p:txBody>
          <a:bodyPr wrap="square" rtlCol="0">
            <a:spAutoFit/>
          </a:bodyPr>
          <a:lstStyle/>
          <a:p>
            <a:r>
              <a:rPr lang="en-US" sz="1300" dirty="0"/>
              <a:t>BUMFS</a:t>
            </a:r>
          </a:p>
        </p:txBody>
      </p:sp>
      <p:sp>
        <p:nvSpPr>
          <p:cNvPr id="21" name="TextBox 20">
            <a:extLst>
              <a:ext uri="{FF2B5EF4-FFF2-40B4-BE49-F238E27FC236}">
                <a16:creationId xmlns:a16="http://schemas.microsoft.com/office/drawing/2014/main" id="{2D457C94-8ECF-4CDD-6661-123F69723D74}"/>
              </a:ext>
            </a:extLst>
          </p:cNvPr>
          <p:cNvSpPr txBox="1"/>
          <p:nvPr/>
        </p:nvSpPr>
        <p:spPr>
          <a:xfrm>
            <a:off x="23241000" y="20773178"/>
            <a:ext cx="762000" cy="292388"/>
          </a:xfrm>
          <a:prstGeom prst="rect">
            <a:avLst/>
          </a:prstGeom>
          <a:noFill/>
        </p:spPr>
        <p:txBody>
          <a:bodyPr wrap="square" rtlCol="0">
            <a:spAutoFit/>
          </a:bodyPr>
          <a:lstStyle/>
          <a:p>
            <a:r>
              <a:rPr lang="en-US" sz="1300" dirty="0"/>
              <a:t>TFRN</a:t>
            </a:r>
          </a:p>
        </p:txBody>
      </p:sp>
      <p:sp>
        <p:nvSpPr>
          <p:cNvPr id="22" name="TextBox 21">
            <a:extLst>
              <a:ext uri="{FF2B5EF4-FFF2-40B4-BE49-F238E27FC236}">
                <a16:creationId xmlns:a16="http://schemas.microsoft.com/office/drawing/2014/main" id="{F432651C-D64A-0744-24BC-5BED718817C3}"/>
              </a:ext>
            </a:extLst>
          </p:cNvPr>
          <p:cNvSpPr txBox="1"/>
          <p:nvPr/>
        </p:nvSpPr>
        <p:spPr>
          <a:xfrm>
            <a:off x="19181767" y="27530246"/>
            <a:ext cx="762000" cy="492443"/>
          </a:xfrm>
          <a:prstGeom prst="rect">
            <a:avLst/>
          </a:prstGeom>
          <a:noFill/>
        </p:spPr>
        <p:txBody>
          <a:bodyPr wrap="square" rtlCol="0">
            <a:spAutoFit/>
          </a:bodyPr>
          <a:lstStyle/>
          <a:p>
            <a:r>
              <a:rPr lang="en-US" sz="1300" dirty="0"/>
              <a:t>CASA, Inc.</a:t>
            </a:r>
          </a:p>
        </p:txBody>
      </p:sp>
      <p:sp>
        <p:nvSpPr>
          <p:cNvPr id="23" name="TextBox 22">
            <a:extLst>
              <a:ext uri="{FF2B5EF4-FFF2-40B4-BE49-F238E27FC236}">
                <a16:creationId xmlns:a16="http://schemas.microsoft.com/office/drawing/2014/main" id="{DAA3F884-8E78-C366-C3E5-E8E6C07C18A6}"/>
              </a:ext>
            </a:extLst>
          </p:cNvPr>
          <p:cNvSpPr txBox="1"/>
          <p:nvPr/>
        </p:nvSpPr>
        <p:spPr>
          <a:xfrm>
            <a:off x="20343817" y="27459510"/>
            <a:ext cx="1046439" cy="492443"/>
          </a:xfrm>
          <a:prstGeom prst="rect">
            <a:avLst/>
          </a:prstGeom>
          <a:noFill/>
        </p:spPr>
        <p:txBody>
          <a:bodyPr wrap="square" rtlCol="0">
            <a:spAutoFit/>
          </a:bodyPr>
          <a:lstStyle/>
          <a:p>
            <a:r>
              <a:rPr lang="en-US" sz="1300" dirty="0"/>
              <a:t>Wheeling Hospital</a:t>
            </a:r>
          </a:p>
        </p:txBody>
      </p:sp>
      <p:sp>
        <p:nvSpPr>
          <p:cNvPr id="24" name="TextBox 23">
            <a:extLst>
              <a:ext uri="{FF2B5EF4-FFF2-40B4-BE49-F238E27FC236}">
                <a16:creationId xmlns:a16="http://schemas.microsoft.com/office/drawing/2014/main" id="{334D9DD9-D993-72FC-D57B-3853428CA962}"/>
              </a:ext>
            </a:extLst>
          </p:cNvPr>
          <p:cNvSpPr txBox="1"/>
          <p:nvPr/>
        </p:nvSpPr>
        <p:spPr>
          <a:xfrm>
            <a:off x="21628705" y="27624747"/>
            <a:ext cx="762000" cy="292388"/>
          </a:xfrm>
          <a:prstGeom prst="rect">
            <a:avLst/>
          </a:prstGeom>
          <a:noFill/>
        </p:spPr>
        <p:txBody>
          <a:bodyPr wrap="square" rtlCol="0">
            <a:spAutoFit/>
          </a:bodyPr>
          <a:lstStyle/>
          <a:p>
            <a:r>
              <a:rPr lang="en-US" sz="1300" dirty="0"/>
              <a:t>CED</a:t>
            </a:r>
          </a:p>
        </p:txBody>
      </p:sp>
      <p:sp>
        <p:nvSpPr>
          <p:cNvPr id="25" name="TextBox 24">
            <a:extLst>
              <a:ext uri="{FF2B5EF4-FFF2-40B4-BE49-F238E27FC236}">
                <a16:creationId xmlns:a16="http://schemas.microsoft.com/office/drawing/2014/main" id="{2A306559-C241-F62E-C111-6FC22A068278}"/>
              </a:ext>
            </a:extLst>
          </p:cNvPr>
          <p:cNvSpPr txBox="1"/>
          <p:nvPr/>
        </p:nvSpPr>
        <p:spPr>
          <a:xfrm>
            <a:off x="24051735" y="25337484"/>
            <a:ext cx="762000" cy="292388"/>
          </a:xfrm>
          <a:prstGeom prst="rect">
            <a:avLst/>
          </a:prstGeom>
          <a:noFill/>
        </p:spPr>
        <p:txBody>
          <a:bodyPr wrap="square" rtlCol="0">
            <a:spAutoFit/>
          </a:bodyPr>
          <a:lstStyle/>
          <a:p>
            <a:r>
              <a:rPr lang="en-US" sz="1300" dirty="0"/>
              <a:t>BUMFS</a:t>
            </a:r>
          </a:p>
        </p:txBody>
      </p:sp>
      <p:sp>
        <p:nvSpPr>
          <p:cNvPr id="26" name="TextBox 25">
            <a:extLst>
              <a:ext uri="{FF2B5EF4-FFF2-40B4-BE49-F238E27FC236}">
                <a16:creationId xmlns:a16="http://schemas.microsoft.com/office/drawing/2014/main" id="{3BB172C9-966E-0860-772C-32738F913E0B}"/>
              </a:ext>
            </a:extLst>
          </p:cNvPr>
          <p:cNvSpPr txBox="1"/>
          <p:nvPr/>
        </p:nvSpPr>
        <p:spPr>
          <a:xfrm>
            <a:off x="22332576" y="27167122"/>
            <a:ext cx="762000" cy="292388"/>
          </a:xfrm>
          <a:prstGeom prst="rect">
            <a:avLst/>
          </a:prstGeom>
          <a:noFill/>
        </p:spPr>
        <p:txBody>
          <a:bodyPr wrap="square" rtlCol="0">
            <a:spAutoFit/>
          </a:bodyPr>
          <a:lstStyle/>
          <a:p>
            <a:r>
              <a:rPr lang="en-US" sz="1300" dirty="0"/>
              <a:t>TFRN</a:t>
            </a:r>
          </a:p>
        </p:txBody>
      </p:sp>
      <p:sp>
        <p:nvSpPr>
          <p:cNvPr id="27" name="TextBox 26">
            <a:extLst>
              <a:ext uri="{FF2B5EF4-FFF2-40B4-BE49-F238E27FC236}">
                <a16:creationId xmlns:a16="http://schemas.microsoft.com/office/drawing/2014/main" id="{B5927031-3CB9-36E0-50BA-251484DE7F87}"/>
              </a:ext>
            </a:extLst>
          </p:cNvPr>
          <p:cNvSpPr txBox="1"/>
          <p:nvPr/>
        </p:nvSpPr>
        <p:spPr>
          <a:xfrm>
            <a:off x="26702585" y="22451444"/>
            <a:ext cx="762000" cy="492443"/>
          </a:xfrm>
          <a:prstGeom prst="rect">
            <a:avLst/>
          </a:prstGeom>
          <a:noFill/>
        </p:spPr>
        <p:txBody>
          <a:bodyPr wrap="square" rtlCol="0">
            <a:spAutoFit/>
          </a:bodyPr>
          <a:lstStyle/>
          <a:p>
            <a:r>
              <a:rPr lang="en-US" sz="1300" dirty="0"/>
              <a:t>CASA, Inc.</a:t>
            </a:r>
          </a:p>
        </p:txBody>
      </p:sp>
      <p:sp>
        <p:nvSpPr>
          <p:cNvPr id="28" name="TextBox 27">
            <a:extLst>
              <a:ext uri="{FF2B5EF4-FFF2-40B4-BE49-F238E27FC236}">
                <a16:creationId xmlns:a16="http://schemas.microsoft.com/office/drawing/2014/main" id="{AF81C37C-F544-62D8-EAA9-EC221CCD58A4}"/>
              </a:ext>
            </a:extLst>
          </p:cNvPr>
          <p:cNvSpPr txBox="1"/>
          <p:nvPr/>
        </p:nvSpPr>
        <p:spPr>
          <a:xfrm>
            <a:off x="28502135" y="20781291"/>
            <a:ext cx="1046439" cy="492443"/>
          </a:xfrm>
          <a:prstGeom prst="rect">
            <a:avLst/>
          </a:prstGeom>
          <a:noFill/>
        </p:spPr>
        <p:txBody>
          <a:bodyPr wrap="square" rtlCol="0">
            <a:spAutoFit/>
          </a:bodyPr>
          <a:lstStyle/>
          <a:p>
            <a:r>
              <a:rPr lang="en-US" sz="1300" dirty="0"/>
              <a:t>Wheeling Hospital</a:t>
            </a:r>
          </a:p>
        </p:txBody>
      </p:sp>
      <p:sp>
        <p:nvSpPr>
          <p:cNvPr id="29" name="TextBox 28">
            <a:extLst>
              <a:ext uri="{FF2B5EF4-FFF2-40B4-BE49-F238E27FC236}">
                <a16:creationId xmlns:a16="http://schemas.microsoft.com/office/drawing/2014/main" id="{8ADA02F2-B8ED-3EE8-BFB6-6F26912D2296}"/>
              </a:ext>
            </a:extLst>
          </p:cNvPr>
          <p:cNvSpPr txBox="1"/>
          <p:nvPr/>
        </p:nvSpPr>
        <p:spPr>
          <a:xfrm>
            <a:off x="29025355" y="23395303"/>
            <a:ext cx="762000" cy="292388"/>
          </a:xfrm>
          <a:prstGeom prst="rect">
            <a:avLst/>
          </a:prstGeom>
          <a:noFill/>
        </p:spPr>
        <p:txBody>
          <a:bodyPr wrap="square" rtlCol="0">
            <a:spAutoFit/>
          </a:bodyPr>
          <a:lstStyle/>
          <a:p>
            <a:r>
              <a:rPr lang="en-US" sz="1300" dirty="0"/>
              <a:t>CED</a:t>
            </a:r>
          </a:p>
        </p:txBody>
      </p:sp>
      <p:sp>
        <p:nvSpPr>
          <p:cNvPr id="30" name="TextBox 29">
            <a:extLst>
              <a:ext uri="{FF2B5EF4-FFF2-40B4-BE49-F238E27FC236}">
                <a16:creationId xmlns:a16="http://schemas.microsoft.com/office/drawing/2014/main" id="{E1882704-5D77-FAE7-D956-15DC2F535648}"/>
              </a:ext>
            </a:extLst>
          </p:cNvPr>
          <p:cNvSpPr txBox="1"/>
          <p:nvPr/>
        </p:nvSpPr>
        <p:spPr>
          <a:xfrm>
            <a:off x="31699200" y="23443912"/>
            <a:ext cx="762000" cy="292388"/>
          </a:xfrm>
          <a:prstGeom prst="rect">
            <a:avLst/>
          </a:prstGeom>
          <a:noFill/>
        </p:spPr>
        <p:txBody>
          <a:bodyPr wrap="square" rtlCol="0">
            <a:spAutoFit/>
          </a:bodyPr>
          <a:lstStyle/>
          <a:p>
            <a:r>
              <a:rPr lang="en-US" sz="1300" dirty="0"/>
              <a:t>BUMFS</a:t>
            </a:r>
          </a:p>
        </p:txBody>
      </p:sp>
      <p:sp>
        <p:nvSpPr>
          <p:cNvPr id="31" name="TextBox 30">
            <a:extLst>
              <a:ext uri="{FF2B5EF4-FFF2-40B4-BE49-F238E27FC236}">
                <a16:creationId xmlns:a16="http://schemas.microsoft.com/office/drawing/2014/main" id="{2FC37F14-93CA-1986-86E7-14C08C4D72DC}"/>
              </a:ext>
            </a:extLst>
          </p:cNvPr>
          <p:cNvSpPr txBox="1"/>
          <p:nvPr/>
        </p:nvSpPr>
        <p:spPr>
          <a:xfrm>
            <a:off x="30365182" y="22363188"/>
            <a:ext cx="762000" cy="292388"/>
          </a:xfrm>
          <a:prstGeom prst="rect">
            <a:avLst/>
          </a:prstGeom>
          <a:noFill/>
        </p:spPr>
        <p:txBody>
          <a:bodyPr wrap="square" rtlCol="0">
            <a:spAutoFit/>
          </a:bodyPr>
          <a:lstStyle/>
          <a:p>
            <a:r>
              <a:rPr lang="en-US" sz="1300" dirty="0"/>
              <a:t>TFRN</a:t>
            </a:r>
          </a:p>
        </p:txBody>
      </p:sp>
      <p:sp>
        <p:nvSpPr>
          <p:cNvPr id="32" name="TextBox 31">
            <a:extLst>
              <a:ext uri="{FF2B5EF4-FFF2-40B4-BE49-F238E27FC236}">
                <a16:creationId xmlns:a16="http://schemas.microsoft.com/office/drawing/2014/main" id="{ED953F5A-D91F-D4C1-F5DF-624F67EE7F2F}"/>
              </a:ext>
            </a:extLst>
          </p:cNvPr>
          <p:cNvSpPr txBox="1"/>
          <p:nvPr/>
        </p:nvSpPr>
        <p:spPr>
          <a:xfrm>
            <a:off x="26793249" y="26827082"/>
            <a:ext cx="762000" cy="492443"/>
          </a:xfrm>
          <a:prstGeom prst="rect">
            <a:avLst/>
          </a:prstGeom>
          <a:noFill/>
        </p:spPr>
        <p:txBody>
          <a:bodyPr wrap="square" rtlCol="0">
            <a:spAutoFit/>
          </a:bodyPr>
          <a:lstStyle/>
          <a:p>
            <a:r>
              <a:rPr lang="en-US" sz="1300" dirty="0"/>
              <a:t>CASA, Inc.</a:t>
            </a:r>
          </a:p>
        </p:txBody>
      </p:sp>
      <p:sp>
        <p:nvSpPr>
          <p:cNvPr id="33" name="TextBox 32">
            <a:extLst>
              <a:ext uri="{FF2B5EF4-FFF2-40B4-BE49-F238E27FC236}">
                <a16:creationId xmlns:a16="http://schemas.microsoft.com/office/drawing/2014/main" id="{C868D121-CC5C-9A66-C45E-FBB28A15A73B}"/>
              </a:ext>
            </a:extLst>
          </p:cNvPr>
          <p:cNvSpPr txBox="1"/>
          <p:nvPr/>
        </p:nvSpPr>
        <p:spPr>
          <a:xfrm>
            <a:off x="28502135" y="24855234"/>
            <a:ext cx="1046439" cy="492443"/>
          </a:xfrm>
          <a:prstGeom prst="rect">
            <a:avLst/>
          </a:prstGeom>
          <a:noFill/>
        </p:spPr>
        <p:txBody>
          <a:bodyPr wrap="square" rtlCol="0">
            <a:spAutoFit/>
          </a:bodyPr>
          <a:lstStyle/>
          <a:p>
            <a:r>
              <a:rPr lang="en-US" sz="1300" dirty="0"/>
              <a:t>Wheeling Hospital</a:t>
            </a:r>
          </a:p>
        </p:txBody>
      </p:sp>
      <p:sp>
        <p:nvSpPr>
          <p:cNvPr id="34" name="TextBox 33">
            <a:extLst>
              <a:ext uri="{FF2B5EF4-FFF2-40B4-BE49-F238E27FC236}">
                <a16:creationId xmlns:a16="http://schemas.microsoft.com/office/drawing/2014/main" id="{013704E4-53D5-A017-C8FB-46677C02A67E}"/>
              </a:ext>
            </a:extLst>
          </p:cNvPr>
          <p:cNvSpPr txBox="1"/>
          <p:nvPr/>
        </p:nvSpPr>
        <p:spPr>
          <a:xfrm>
            <a:off x="29167574" y="27528380"/>
            <a:ext cx="762000" cy="292388"/>
          </a:xfrm>
          <a:prstGeom prst="rect">
            <a:avLst/>
          </a:prstGeom>
          <a:noFill/>
        </p:spPr>
        <p:txBody>
          <a:bodyPr wrap="square" rtlCol="0">
            <a:spAutoFit/>
          </a:bodyPr>
          <a:lstStyle/>
          <a:p>
            <a:r>
              <a:rPr lang="en-US" sz="1300" dirty="0"/>
              <a:t>CED</a:t>
            </a:r>
          </a:p>
        </p:txBody>
      </p:sp>
      <p:sp>
        <p:nvSpPr>
          <p:cNvPr id="35" name="TextBox 34">
            <a:extLst>
              <a:ext uri="{FF2B5EF4-FFF2-40B4-BE49-F238E27FC236}">
                <a16:creationId xmlns:a16="http://schemas.microsoft.com/office/drawing/2014/main" id="{06C566CD-18DB-8F2E-4887-17296797B88C}"/>
              </a:ext>
            </a:extLst>
          </p:cNvPr>
          <p:cNvSpPr txBox="1"/>
          <p:nvPr/>
        </p:nvSpPr>
        <p:spPr>
          <a:xfrm>
            <a:off x="31699200" y="27203772"/>
            <a:ext cx="762000" cy="292388"/>
          </a:xfrm>
          <a:prstGeom prst="rect">
            <a:avLst/>
          </a:prstGeom>
          <a:noFill/>
        </p:spPr>
        <p:txBody>
          <a:bodyPr wrap="square" rtlCol="0">
            <a:spAutoFit/>
          </a:bodyPr>
          <a:lstStyle/>
          <a:p>
            <a:r>
              <a:rPr lang="en-US" sz="1300" dirty="0"/>
              <a:t>BUMFS</a:t>
            </a:r>
          </a:p>
        </p:txBody>
      </p:sp>
      <p:sp>
        <p:nvSpPr>
          <p:cNvPr id="36" name="TextBox 35">
            <a:extLst>
              <a:ext uri="{FF2B5EF4-FFF2-40B4-BE49-F238E27FC236}">
                <a16:creationId xmlns:a16="http://schemas.microsoft.com/office/drawing/2014/main" id="{4DA6E4F4-0729-9E73-C961-3717C3642B62}"/>
              </a:ext>
            </a:extLst>
          </p:cNvPr>
          <p:cNvSpPr txBox="1"/>
          <p:nvPr/>
        </p:nvSpPr>
        <p:spPr>
          <a:xfrm>
            <a:off x="30330226" y="26492872"/>
            <a:ext cx="762000" cy="292388"/>
          </a:xfrm>
          <a:prstGeom prst="rect">
            <a:avLst/>
          </a:prstGeom>
          <a:noFill/>
        </p:spPr>
        <p:txBody>
          <a:bodyPr wrap="square" rtlCol="0">
            <a:spAutoFit/>
          </a:bodyPr>
          <a:lstStyle/>
          <a:p>
            <a:r>
              <a:rPr lang="en-US" sz="1300" dirty="0"/>
              <a:t>TFRN</a:t>
            </a:r>
          </a:p>
        </p:txBody>
      </p:sp>
      <p:sp>
        <p:nvSpPr>
          <p:cNvPr id="37" name="TextBox 36">
            <a:extLst>
              <a:ext uri="{FF2B5EF4-FFF2-40B4-BE49-F238E27FC236}">
                <a16:creationId xmlns:a16="http://schemas.microsoft.com/office/drawing/2014/main" id="{D5AD82BB-E9A1-9308-7EF8-1BFA306C58D9}"/>
              </a:ext>
            </a:extLst>
          </p:cNvPr>
          <p:cNvSpPr txBox="1"/>
          <p:nvPr/>
        </p:nvSpPr>
        <p:spPr>
          <a:xfrm>
            <a:off x="22862337" y="31302714"/>
            <a:ext cx="762000" cy="492443"/>
          </a:xfrm>
          <a:prstGeom prst="rect">
            <a:avLst/>
          </a:prstGeom>
          <a:noFill/>
        </p:spPr>
        <p:txBody>
          <a:bodyPr wrap="square" rtlCol="0">
            <a:spAutoFit/>
          </a:bodyPr>
          <a:lstStyle/>
          <a:p>
            <a:r>
              <a:rPr lang="en-US" sz="1300" dirty="0"/>
              <a:t>CASA, Inc.</a:t>
            </a:r>
          </a:p>
        </p:txBody>
      </p:sp>
      <p:sp>
        <p:nvSpPr>
          <p:cNvPr id="38" name="TextBox 37">
            <a:extLst>
              <a:ext uri="{FF2B5EF4-FFF2-40B4-BE49-F238E27FC236}">
                <a16:creationId xmlns:a16="http://schemas.microsoft.com/office/drawing/2014/main" id="{52708B32-B6D0-40F5-0F34-68D8DE0FBCF8}"/>
              </a:ext>
            </a:extLst>
          </p:cNvPr>
          <p:cNvSpPr txBox="1"/>
          <p:nvPr/>
        </p:nvSpPr>
        <p:spPr>
          <a:xfrm>
            <a:off x="24118321" y="30480052"/>
            <a:ext cx="1046439" cy="492443"/>
          </a:xfrm>
          <a:prstGeom prst="rect">
            <a:avLst/>
          </a:prstGeom>
          <a:noFill/>
        </p:spPr>
        <p:txBody>
          <a:bodyPr wrap="square" rtlCol="0">
            <a:spAutoFit/>
          </a:bodyPr>
          <a:lstStyle/>
          <a:p>
            <a:r>
              <a:rPr lang="en-US" sz="1300" dirty="0"/>
              <a:t>Wheeling Hospital</a:t>
            </a:r>
          </a:p>
        </p:txBody>
      </p:sp>
      <p:sp>
        <p:nvSpPr>
          <p:cNvPr id="39" name="TextBox 38">
            <a:extLst>
              <a:ext uri="{FF2B5EF4-FFF2-40B4-BE49-F238E27FC236}">
                <a16:creationId xmlns:a16="http://schemas.microsoft.com/office/drawing/2014/main" id="{691E506E-7232-73EB-E2FF-AC35CD59AEC3}"/>
              </a:ext>
            </a:extLst>
          </p:cNvPr>
          <p:cNvSpPr txBox="1"/>
          <p:nvPr/>
        </p:nvSpPr>
        <p:spPr>
          <a:xfrm>
            <a:off x="24938566" y="32211600"/>
            <a:ext cx="762000" cy="292388"/>
          </a:xfrm>
          <a:prstGeom prst="rect">
            <a:avLst/>
          </a:prstGeom>
          <a:noFill/>
        </p:spPr>
        <p:txBody>
          <a:bodyPr wrap="square" rtlCol="0">
            <a:spAutoFit/>
          </a:bodyPr>
          <a:lstStyle/>
          <a:p>
            <a:r>
              <a:rPr lang="en-US" sz="1300" dirty="0"/>
              <a:t>CED</a:t>
            </a:r>
          </a:p>
        </p:txBody>
      </p:sp>
      <p:sp>
        <p:nvSpPr>
          <p:cNvPr id="40" name="TextBox 39">
            <a:extLst>
              <a:ext uri="{FF2B5EF4-FFF2-40B4-BE49-F238E27FC236}">
                <a16:creationId xmlns:a16="http://schemas.microsoft.com/office/drawing/2014/main" id="{87BA1E25-F6F1-02B7-0A97-210006EE74F6}"/>
              </a:ext>
            </a:extLst>
          </p:cNvPr>
          <p:cNvSpPr txBox="1"/>
          <p:nvPr/>
        </p:nvSpPr>
        <p:spPr>
          <a:xfrm>
            <a:off x="27967561" y="29899810"/>
            <a:ext cx="762000" cy="292388"/>
          </a:xfrm>
          <a:prstGeom prst="rect">
            <a:avLst/>
          </a:prstGeom>
          <a:noFill/>
        </p:spPr>
        <p:txBody>
          <a:bodyPr wrap="square" rtlCol="0">
            <a:spAutoFit/>
          </a:bodyPr>
          <a:lstStyle/>
          <a:p>
            <a:r>
              <a:rPr lang="en-US" sz="1300" dirty="0"/>
              <a:t>BUMFS</a:t>
            </a:r>
          </a:p>
        </p:txBody>
      </p:sp>
      <p:sp>
        <p:nvSpPr>
          <p:cNvPr id="41" name="TextBox 40">
            <a:extLst>
              <a:ext uri="{FF2B5EF4-FFF2-40B4-BE49-F238E27FC236}">
                <a16:creationId xmlns:a16="http://schemas.microsoft.com/office/drawing/2014/main" id="{5F038D6F-214F-8AA3-B28A-4F49512925CC}"/>
              </a:ext>
            </a:extLst>
          </p:cNvPr>
          <p:cNvSpPr txBox="1"/>
          <p:nvPr/>
        </p:nvSpPr>
        <p:spPr>
          <a:xfrm>
            <a:off x="26138761" y="31302714"/>
            <a:ext cx="762000" cy="292388"/>
          </a:xfrm>
          <a:prstGeom prst="rect">
            <a:avLst/>
          </a:prstGeom>
          <a:noFill/>
        </p:spPr>
        <p:txBody>
          <a:bodyPr wrap="square" rtlCol="0">
            <a:spAutoFit/>
          </a:bodyPr>
          <a:lstStyle/>
          <a:p>
            <a:r>
              <a:rPr lang="en-US" sz="1300" dirty="0"/>
              <a:t>TFRN</a:t>
            </a:r>
          </a:p>
        </p:txBody>
      </p:sp>
      <p:sp>
        <p:nvSpPr>
          <p:cNvPr id="42" name="TextBox 41">
            <a:extLst>
              <a:ext uri="{FF2B5EF4-FFF2-40B4-BE49-F238E27FC236}">
                <a16:creationId xmlns:a16="http://schemas.microsoft.com/office/drawing/2014/main" id="{14C688AD-B478-6153-C51E-2807F8887CD4}"/>
              </a:ext>
            </a:extLst>
          </p:cNvPr>
          <p:cNvSpPr txBox="1"/>
          <p:nvPr/>
        </p:nvSpPr>
        <p:spPr>
          <a:xfrm>
            <a:off x="18135600" y="19931924"/>
            <a:ext cx="14739052" cy="523220"/>
          </a:xfrm>
          <a:prstGeom prst="rect">
            <a:avLst/>
          </a:prstGeom>
          <a:noFill/>
        </p:spPr>
        <p:txBody>
          <a:bodyPr wrap="square" rtlCol="0">
            <a:spAutoFit/>
          </a:bodyPr>
          <a:lstStyle/>
          <a:p>
            <a:r>
              <a:rPr lang="en-US" sz="2800" b="1" dirty="0"/>
              <a:t>DIRECT SERVICE OUTREACH, ENROLLMENT, AND FOLLOW UP BY IMPACTWV SITE</a:t>
            </a:r>
          </a:p>
        </p:txBody>
      </p:sp>
      <p:pic>
        <p:nvPicPr>
          <p:cNvPr id="2" name="Picture 1">
            <a:extLst>
              <a:ext uri="{FF2B5EF4-FFF2-40B4-BE49-F238E27FC236}">
                <a16:creationId xmlns:a16="http://schemas.microsoft.com/office/drawing/2014/main" id="{BF015EED-57CE-6E6B-FB4A-B827157B5379}"/>
              </a:ext>
            </a:extLst>
          </p:cNvPr>
          <p:cNvPicPr>
            <a:picLocks noChangeAspect="1"/>
          </p:cNvPicPr>
          <p:nvPr/>
        </p:nvPicPr>
        <p:blipFill rotWithShape="1">
          <a:blip r:embed="rId12"/>
          <a:srcRect r="48009"/>
          <a:stretch/>
        </p:blipFill>
        <p:spPr>
          <a:xfrm>
            <a:off x="24217844" y="16011987"/>
            <a:ext cx="2542116" cy="1422400"/>
          </a:xfrm>
          <a:prstGeom prst="rect">
            <a:avLst/>
          </a:prstGeom>
        </p:spPr>
      </p:pic>
      <p:pic>
        <p:nvPicPr>
          <p:cNvPr id="9" name="Picture 8">
            <a:extLst>
              <a:ext uri="{FF2B5EF4-FFF2-40B4-BE49-F238E27FC236}">
                <a16:creationId xmlns:a16="http://schemas.microsoft.com/office/drawing/2014/main" id="{85E0D14C-4D24-936D-44F3-01FFFC36D6CB}"/>
              </a:ext>
            </a:extLst>
          </p:cNvPr>
          <p:cNvPicPr>
            <a:picLocks noChangeAspect="1"/>
          </p:cNvPicPr>
          <p:nvPr/>
        </p:nvPicPr>
        <p:blipFill>
          <a:blip r:embed="rId13"/>
          <a:stretch>
            <a:fillRect/>
          </a:stretch>
        </p:blipFill>
        <p:spPr>
          <a:xfrm>
            <a:off x="28092013" y="15888774"/>
            <a:ext cx="2389761" cy="1758181"/>
          </a:xfrm>
          <a:prstGeom prst="rect">
            <a:avLst/>
          </a:prstGeom>
        </p:spPr>
      </p:pic>
      <p:pic>
        <p:nvPicPr>
          <p:cNvPr id="11" name="Picture 10">
            <a:extLst>
              <a:ext uri="{FF2B5EF4-FFF2-40B4-BE49-F238E27FC236}">
                <a16:creationId xmlns:a16="http://schemas.microsoft.com/office/drawing/2014/main" id="{5237CB13-C8A6-BF54-586B-6EEB6E2B0339}"/>
              </a:ext>
            </a:extLst>
          </p:cNvPr>
          <p:cNvPicPr>
            <a:picLocks noChangeAspect="1"/>
          </p:cNvPicPr>
          <p:nvPr/>
        </p:nvPicPr>
        <p:blipFill>
          <a:blip r:embed="rId14"/>
          <a:stretch>
            <a:fillRect/>
          </a:stretch>
        </p:blipFill>
        <p:spPr>
          <a:xfrm>
            <a:off x="11619776" y="29861674"/>
            <a:ext cx="2857500" cy="2857500"/>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just" defTabSz="1090613" rtl="0" eaLnBrk="0" fontAlgn="base" latinLnBrk="0" hangingPunct="0">
          <a:lnSpc>
            <a:spcPct val="100000"/>
          </a:lnSpc>
          <a:spcBef>
            <a:spcPct val="50000"/>
          </a:spcBef>
          <a:spcAft>
            <a:spcPct val="0"/>
          </a:spcAft>
          <a:buClrTx/>
          <a:buSzTx/>
          <a:buFontTx/>
          <a:buNone/>
          <a:tabLst/>
          <a:defRPr kumimoji="0" lang="en-US" sz="3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just" defTabSz="1090613" rtl="0" eaLnBrk="0" fontAlgn="base" latinLnBrk="0" hangingPunct="0">
          <a:lnSpc>
            <a:spcPct val="100000"/>
          </a:lnSpc>
          <a:spcBef>
            <a:spcPct val="50000"/>
          </a:spcBef>
          <a:spcAft>
            <a:spcPct val="0"/>
          </a:spcAft>
          <a:buClrTx/>
          <a:buSzTx/>
          <a:buFontTx/>
          <a:buNone/>
          <a:tabLst/>
          <a:defRPr kumimoji="0" lang="en-US" sz="3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5890</TotalTime>
  <Words>1566</Words>
  <Application>Microsoft Macintosh PowerPoint</Application>
  <PresentationFormat>Custom</PresentationFormat>
  <Paragraphs>100</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Default Design</vt:lpstr>
      <vt:lpstr>Scaffolded Inclusion of Local Peer Recovery Coach Model Into Care Coordination Program for Mothers and their Infants</vt:lpstr>
    </vt:vector>
  </TitlesOfParts>
  <Company>Deloitte &amp; Touche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Synergy of Cholesterol Esterase and Pseudocholinesterase on Composite Resin Biodegradation</dc:title>
  <dc:creator>Gordon Dunn</dc:creator>
  <cp:lastModifiedBy>Cottrell, Lesley</cp:lastModifiedBy>
  <cp:revision>154</cp:revision>
  <cp:lastPrinted>2000-02-18T14:53:10Z</cp:lastPrinted>
  <dcterms:created xsi:type="dcterms:W3CDTF">1998-08-23T04:20:15Z</dcterms:created>
  <dcterms:modified xsi:type="dcterms:W3CDTF">2022-10-28T20:55:00Z</dcterms:modified>
</cp:coreProperties>
</file>